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 id="2147483843" r:id="rId2"/>
    <p:sldMasterId id="2147483860" r:id="rId3"/>
  </p:sldMasterIdLst>
  <p:sldIdLst>
    <p:sldId id="325"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668" y="3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presProps" Target="presProp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theme" Target="theme/theme1.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2234370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114984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433432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4244088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03602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8774668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2327583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904318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0516781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25296869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063676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80328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1696602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A4E54F-11C2-4352-A75B-8D1D1C880022}"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3711248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A4E54F-11C2-4352-A75B-8D1D1C880022}"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0512435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4E54F-11C2-4352-A75B-8D1D1C880022}"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4928195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4089997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8380360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6662164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B23ABA-D16F-4721-AA53-72C44EB934B5}"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97291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9441973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B23ABA-D16F-4721-AA53-72C44EB934B5}"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2581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273496076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184949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7858478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3855975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F0593-C317-2397-B97A-0388C78C6F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83E16CD-90FF-0AEF-4346-F053C92743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EBBA1C-4B6B-4E8C-6476-6F76D49EC9FD}"/>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a:extLst>
              <a:ext uri="{FF2B5EF4-FFF2-40B4-BE49-F238E27FC236}">
                <a16:creationId xmlns:a16="http://schemas.microsoft.com/office/drawing/2014/main" id="{9719553B-AC4A-16B0-C2C2-D909337D1A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45C5C8-18EC-5CE6-2279-C351DB67A70B}"/>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27041501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EF151-9FDD-9DB3-B8B1-E3E7680C48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5FC2F2-2DC4-2CCE-CD4E-BE8423B7C6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2848F3-3DC6-3073-43DB-A2EACA04292D}"/>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a:extLst>
              <a:ext uri="{FF2B5EF4-FFF2-40B4-BE49-F238E27FC236}">
                <a16:creationId xmlns:a16="http://schemas.microsoft.com/office/drawing/2014/main" id="{CC93C081-B763-D944-97CE-EE6ABC79D4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1D56C8-6C9F-BB52-9E2F-FEAEA5A0B6B4}"/>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05977412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B2910-B229-A552-9D1F-49363D7BD9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4EA0C37-61DF-E1CA-8ADD-28E7A29D9E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89FC7C-140E-1EB3-F5C2-D423480EFDF4}"/>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a:extLst>
              <a:ext uri="{FF2B5EF4-FFF2-40B4-BE49-F238E27FC236}">
                <a16:creationId xmlns:a16="http://schemas.microsoft.com/office/drawing/2014/main" id="{EEE710ED-4AC5-3FCF-8495-1C5F6BDB72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813DF-96EA-C8D7-19B8-FF50F6F0B840}"/>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880727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440EC-4F5B-E14A-ED7F-9B6D4839C3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CDD6AE-8511-179B-96DD-B4D2563DB04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94CD9BF-291A-FDC3-6502-1305B9CA0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F98161-FCE4-0509-12EC-94D56518C89D}"/>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a:extLst>
              <a:ext uri="{FF2B5EF4-FFF2-40B4-BE49-F238E27FC236}">
                <a16:creationId xmlns:a16="http://schemas.microsoft.com/office/drawing/2014/main" id="{54ACA7E9-994F-2006-7E56-3E23DD96AB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CCF16D-A730-38C1-4D6A-FFF970A158B6}"/>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6073464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48E5C-8F35-9772-6B23-651BF15AA0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CA544A-4C9F-4376-47B5-851FCEFE2E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98E1B0-15DD-051D-81F8-94C039A4F0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A61640-7D7C-627F-DF86-3A6DD734D6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507F60-E4B3-12CC-4960-C7CF48F218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0B42AD-5A62-2FF0-0EC7-55EC57EC2A74}"/>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8" name="Footer Placeholder 7">
            <a:extLst>
              <a:ext uri="{FF2B5EF4-FFF2-40B4-BE49-F238E27FC236}">
                <a16:creationId xmlns:a16="http://schemas.microsoft.com/office/drawing/2014/main" id="{BDDF243D-21AF-C2CF-7142-D449AA0D58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77BED3-A1DE-779C-5183-64A4488E2C06}"/>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0487422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98924-EEC4-EAB1-6454-5CD1473AFF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447D2C-6EDB-F383-D6B3-72E542AE49C2}"/>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4" name="Footer Placeholder 3">
            <a:extLst>
              <a:ext uri="{FF2B5EF4-FFF2-40B4-BE49-F238E27FC236}">
                <a16:creationId xmlns:a16="http://schemas.microsoft.com/office/drawing/2014/main" id="{41028588-76C1-7A60-C2C1-39DDB9B0DD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C46E181-0AB3-C65C-BFF6-840C5E1E5B2F}"/>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47061764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46816C-03C3-D675-6462-B4D69905C50D}"/>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3" name="Footer Placeholder 2">
            <a:extLst>
              <a:ext uri="{FF2B5EF4-FFF2-40B4-BE49-F238E27FC236}">
                <a16:creationId xmlns:a16="http://schemas.microsoft.com/office/drawing/2014/main" id="{3BB7A3A9-FB9F-145F-0A96-61B14283A3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86C4C8-24BA-5A3C-9C11-03EC5347CBD9}"/>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475923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0826312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A0D39-7E28-AB69-771D-84EB9CDCD0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C88E5CE-9B80-CBFF-F180-91FFFD28CF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67B1CB6-349E-2379-882C-EEE72A67D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555EB1-2DD8-D191-5DEF-AFC62A10DBAB}"/>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a:extLst>
              <a:ext uri="{FF2B5EF4-FFF2-40B4-BE49-F238E27FC236}">
                <a16:creationId xmlns:a16="http://schemas.microsoft.com/office/drawing/2014/main" id="{9EFC4AB7-9FBC-18F6-BFAA-33D2408A4D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577314-26E4-C7D1-990B-119F74A8F95C}"/>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387051705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EF67A-0A8B-3950-8875-BEE2F4B604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FB8616-D552-081E-25C2-5E238E4A94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A63DB4-5D1B-5ED6-E279-C87183FEC3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54704D-BC3C-D510-A447-522D98C8E360}"/>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a:extLst>
              <a:ext uri="{FF2B5EF4-FFF2-40B4-BE49-F238E27FC236}">
                <a16:creationId xmlns:a16="http://schemas.microsoft.com/office/drawing/2014/main" id="{58BCF4EC-711F-25ED-A0D1-0253D0C01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4991AF-4465-4689-C070-2B58114710DE}"/>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26419577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A3127-911E-7D7D-7FA1-1BFF154826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7C91385-32D7-7574-2FC6-E0AAD718BC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0CEDB5-723F-3B7B-A92E-F5A5166ECB6D}"/>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a:extLst>
              <a:ext uri="{FF2B5EF4-FFF2-40B4-BE49-F238E27FC236}">
                <a16:creationId xmlns:a16="http://schemas.microsoft.com/office/drawing/2014/main" id="{9B0F1743-BD71-7DD8-5D6F-221B4C916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0A5FE8-EBA6-859D-01D8-30273CDE01EB}"/>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6389637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9B81E7-CCD1-F77E-DCF1-52184D6DD8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C12BCA-196C-1F29-5DCB-CE71F62EC7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A93555-510C-BF4F-3DD6-7D5C4972DF90}"/>
              </a:ext>
            </a:extLst>
          </p:cNvPr>
          <p:cNvSpPr>
            <a:spLocks noGrp="1"/>
          </p:cNvSpPr>
          <p:nvPr>
            <p:ph type="dt" sz="half" idx="10"/>
          </p:nvPr>
        </p:nvSpPr>
        <p:spPr/>
        <p:txBody>
          <a:bodyPr/>
          <a:lstStyle/>
          <a:p>
            <a:fld id="{F6A4E54F-11C2-4352-A75B-8D1D1C880022}" type="datetimeFigureOut">
              <a:rPr lang="en-US" smtClean="0"/>
              <a:t>12/4/2025</a:t>
            </a:fld>
            <a:endParaRPr lang="en-US"/>
          </a:p>
        </p:txBody>
      </p:sp>
      <p:sp>
        <p:nvSpPr>
          <p:cNvPr id="5" name="Footer Placeholder 4">
            <a:extLst>
              <a:ext uri="{FF2B5EF4-FFF2-40B4-BE49-F238E27FC236}">
                <a16:creationId xmlns:a16="http://schemas.microsoft.com/office/drawing/2014/main" id="{F0B29DED-71F0-8D0E-BCC5-D23F271C23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3E9CC-DF31-0930-4816-4C19085A1D97}"/>
              </a:ext>
            </a:extLst>
          </p:cNvPr>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278793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A4E54F-11C2-4352-A75B-8D1D1C880022}"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2170200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A4E54F-11C2-4352-A75B-8D1D1C880022}"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947132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A4E54F-11C2-4352-A75B-8D1D1C880022}"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428066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2031128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A4E54F-11C2-4352-A75B-8D1D1C880022}"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23ABA-D16F-4721-AA53-72C44EB934B5}" type="slidenum">
              <a:rPr lang="en-US" smtClean="0"/>
              <a:t>‹#›</a:t>
            </a:fld>
            <a:endParaRPr lang="en-US"/>
          </a:p>
        </p:txBody>
      </p:sp>
    </p:spTree>
    <p:extLst>
      <p:ext uri="{BB962C8B-B14F-4D97-AF65-F5344CB8AC3E}">
        <p14:creationId xmlns:p14="http://schemas.microsoft.com/office/powerpoint/2010/main" val="1248816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theme" Target="../theme/theme3.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A4E54F-11C2-4352-A75B-8D1D1C880022}" type="datetimeFigureOut">
              <a:rPr lang="en-US" smtClean="0"/>
              <a:t>12/4/2025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DB23ABA-D16F-4721-AA53-72C44EB934B5}" type="slidenum">
              <a:rPr lang="en-US" smtClean="0"/>
              <a:t>‹#›</a:t>
            </a:fld>
            <a:endParaRPr lang="en-US"/>
          </a:p>
        </p:txBody>
      </p:sp>
    </p:spTree>
    <p:extLst>
      <p:ext uri="{BB962C8B-B14F-4D97-AF65-F5344CB8AC3E}">
        <p14:creationId xmlns:p14="http://schemas.microsoft.com/office/powerpoint/2010/main" val="1370460784"/>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6A4E54F-11C2-4352-A75B-8D1D1C880022}" type="datetimeFigureOut">
              <a:rPr lang="en-US" smtClean="0"/>
              <a:t>12/4/2025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DB23ABA-D16F-4721-AA53-72C44EB934B5}" type="slidenum">
              <a:rPr lang="en-US" smtClean="0"/>
              <a:t>‹#›</a:t>
            </a:fld>
            <a:endParaRPr lang="en-US"/>
          </a:p>
        </p:txBody>
      </p:sp>
    </p:spTree>
    <p:extLst>
      <p:ext uri="{BB962C8B-B14F-4D97-AF65-F5344CB8AC3E}">
        <p14:creationId xmlns:p14="http://schemas.microsoft.com/office/powerpoint/2010/main" val="3407880261"/>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 id="2147483855" r:id="rId12"/>
    <p:sldLayoutId id="2147483856" r:id="rId13"/>
    <p:sldLayoutId id="2147483857" r:id="rId14"/>
    <p:sldLayoutId id="2147483858" r:id="rId15"/>
    <p:sldLayoutId id="21474838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628566-39D6-9401-CB81-F13F9157E4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F550C6-1150-7A9B-489A-CE06F20509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0FEC03-47FD-4460-EAF0-1D49AAB365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A4E54F-11C2-4352-A75B-8D1D1C880022}" type="datetimeFigureOut">
              <a:rPr lang="en-US" smtClean="0"/>
              <a:t>12/4/2025</a:t>
            </a:fld>
            <a:endParaRPr lang="en-US"/>
          </a:p>
        </p:txBody>
      </p:sp>
      <p:sp>
        <p:nvSpPr>
          <p:cNvPr id="5" name="Footer Placeholder 4">
            <a:extLst>
              <a:ext uri="{FF2B5EF4-FFF2-40B4-BE49-F238E27FC236}">
                <a16:creationId xmlns:a16="http://schemas.microsoft.com/office/drawing/2014/main" id="{AAB1B1AF-98D1-31CB-57D2-E6B0916C57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0FA401-6536-8AFC-6FE3-65B7D4C0CE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B23ABA-D16F-4721-AA53-72C44EB934B5}" type="slidenum">
              <a:rPr lang="en-US" smtClean="0"/>
              <a:t>‹#›</a:t>
            </a:fld>
            <a:endParaRPr lang="en-US"/>
          </a:p>
        </p:txBody>
      </p:sp>
    </p:spTree>
    <p:extLst>
      <p:ext uri="{BB962C8B-B14F-4D97-AF65-F5344CB8AC3E}">
        <p14:creationId xmlns:p14="http://schemas.microsoft.com/office/powerpoint/2010/main" val="1127994105"/>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3" Type="http://schemas.openxmlformats.org/officeDocument/2006/relationships/hyperlink" Target="https://www.betterhealth.vic.gov.au/health/healthyliving/food-poisoning-prevention" TargetMode="External"/><Relationship Id="rId2" Type="http://schemas.openxmlformats.org/officeDocument/2006/relationships/hyperlink" Target="https://www.betterhealth.vic.gov.au/health/healthyliving/food-safety-and-storage" TargetMode="External"/><Relationship Id="rId1" Type="http://schemas.openxmlformats.org/officeDocument/2006/relationships/slideLayout" Target="../slideLayouts/slideLayout23.xml"/><Relationship Id="rId6" Type="http://schemas.openxmlformats.org/officeDocument/2006/relationships/hyperlink" Target="https://www.betterhealth.vic.gov.au/health/healthyliving/food-safety-eggs" TargetMode="External"/><Relationship Id="rId5" Type="http://schemas.openxmlformats.org/officeDocument/2006/relationships/hyperlink" Target="https://www.betterhealth.vic.gov.au/health/healthyliving/fish" TargetMode="External"/><Relationship Id="rId4" Type="http://schemas.openxmlformats.org/officeDocument/2006/relationships/hyperlink" Target="https://www.betterhealth.vic.gov.au/health/healthyliving/Meat-and-poultry"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www.betterhealth.vic.gov.au/health/healthyliving/Dairy-and-dairy-alternatives" TargetMode="Externa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hyperlink" Target="https://www.betterhealth.vic.gov.au/health/conditionsandtreatments/toxoplasmosis" TargetMode="Externa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2.xml.rels><?xml version="1.0" encoding="UTF-8" standalone="yes"?>
<Relationships xmlns="http://schemas.openxmlformats.org/package/2006/relationships"><Relationship Id="rId2" Type="http://schemas.openxmlformats.org/officeDocument/2006/relationships/hyperlink" Target="https://www.myfoodandfamily.com/article/000001445/food-safety-for-celebrations" TargetMode="External"/><Relationship Id="rId1" Type="http://schemas.openxmlformats.org/officeDocument/2006/relationships/slideLayout" Target="../slideLayouts/slideLayout23.xml"/></Relationships>
</file>

<file path=ppt/slides/_rels/slide53.xml.rels><?xml version="1.0" encoding="UTF-8" standalone="yes"?>
<Relationships xmlns="http://schemas.openxmlformats.org/package/2006/relationships"><Relationship Id="rId3" Type="http://schemas.openxmlformats.org/officeDocument/2006/relationships/hyperlink" Target="https://www.myfoodandfamily.com/recipes/15971606511110534221/healthy-living-recipes/meal-recipes/healthy-living-dinner-recipes/healthy-living-sandwiches" TargetMode="External"/><Relationship Id="rId2" Type="http://schemas.openxmlformats.org/officeDocument/2006/relationships/hyperlink" Target="https://www.myfoodandfamily.com/article/000001446/food-safety-tips-for-leftovers" TargetMode="External"/><Relationship Id="rId1" Type="http://schemas.openxmlformats.org/officeDocument/2006/relationships/slideLayout" Target="../slideLayouts/slideLayout23.xml"/><Relationship Id="rId4" Type="http://schemas.openxmlformats.org/officeDocument/2006/relationships/hyperlink" Target="https://www.myfoodandfamily.com/search?searchTerm=healthy%20living%20casseroles"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A0563CC-F802-89A9-8E51-A981223996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a:effectLst>
            <a:glow rad="863600">
              <a:schemeClr val="accent6">
                <a:lumMod val="75000"/>
                <a:alpha val="40000"/>
              </a:schemeClr>
            </a:glow>
          </a:effectLst>
        </p:spPr>
      </p:pic>
      <p:sp>
        <p:nvSpPr>
          <p:cNvPr id="2" name="TextBox 1">
            <a:extLst>
              <a:ext uri="{FF2B5EF4-FFF2-40B4-BE49-F238E27FC236}">
                <a16:creationId xmlns:a16="http://schemas.microsoft.com/office/drawing/2014/main" id="{98558B45-CBB4-4C1F-85E2-8C3D0FABBE68}"/>
              </a:ext>
            </a:extLst>
          </p:cNvPr>
          <p:cNvSpPr txBox="1"/>
          <p:nvPr/>
        </p:nvSpPr>
        <p:spPr>
          <a:xfrm>
            <a:off x="5919537" y="192505"/>
            <a:ext cx="4379495" cy="856649"/>
          </a:xfrm>
          <a:prstGeom prst="rect">
            <a:avLst/>
          </a:prstGeom>
          <a:solidFill>
            <a:schemeClr val="bg1"/>
          </a:solidFill>
        </p:spPr>
        <p:txBody>
          <a:bodyPr wrap="square" rtlCol="0">
            <a:spAutoFit/>
          </a:bodyPr>
          <a:lstStyle/>
          <a:p>
            <a:endParaRPr lang="en-NG" dirty="0"/>
          </a:p>
        </p:txBody>
      </p:sp>
      <p:pic>
        <p:nvPicPr>
          <p:cNvPr id="4" name="Picture 3">
            <a:extLst>
              <a:ext uri="{FF2B5EF4-FFF2-40B4-BE49-F238E27FC236}">
                <a16:creationId xmlns:a16="http://schemas.microsoft.com/office/drawing/2014/main" id="{D953946A-9A90-4711-AD76-DF6ECDAD01AF}"/>
              </a:ext>
            </a:extLst>
          </p:cNvPr>
          <p:cNvPicPr>
            <a:picLocks noChangeAspect="1"/>
          </p:cNvPicPr>
          <p:nvPr/>
        </p:nvPicPr>
        <p:blipFill>
          <a:blip r:embed="rId3"/>
          <a:stretch>
            <a:fillRect/>
          </a:stretch>
        </p:blipFill>
        <p:spPr>
          <a:xfrm>
            <a:off x="8252046" y="311858"/>
            <a:ext cx="2141623" cy="856649"/>
          </a:xfrm>
          <a:prstGeom prst="rect">
            <a:avLst/>
          </a:prstGeom>
        </p:spPr>
      </p:pic>
      <p:sp>
        <p:nvSpPr>
          <p:cNvPr id="5" name="Rectangle 4">
            <a:extLst>
              <a:ext uri="{FF2B5EF4-FFF2-40B4-BE49-F238E27FC236}">
                <a16:creationId xmlns:a16="http://schemas.microsoft.com/office/drawing/2014/main" id="{195F8A33-B6B0-4D55-8151-614BA3DEAA71}"/>
              </a:ext>
            </a:extLst>
          </p:cNvPr>
          <p:cNvSpPr/>
          <p:nvPr/>
        </p:nvSpPr>
        <p:spPr>
          <a:xfrm>
            <a:off x="8900159" y="117764"/>
            <a:ext cx="2267673" cy="338554"/>
          </a:xfrm>
          <a:prstGeom prst="rect">
            <a:avLst/>
          </a:prstGeom>
          <a:noFill/>
        </p:spPr>
        <p:txBody>
          <a:bodyPr wrap="none" lIns="91440" tIns="45720" rIns="91440" bIns="45720">
            <a:spAutoFit/>
          </a:bodyPr>
          <a:lstStyle/>
          <a:p>
            <a:pPr algn="ctr"/>
            <a:r>
              <a:rPr lang="en-US" sz="1600" b="1" cap="none" spc="0" dirty="0">
                <a:ln w="0"/>
                <a:solidFill>
                  <a:srgbClr val="00B050"/>
                </a:solidFill>
                <a:effectLst>
                  <a:outerShdw blurRad="38100" dist="19050" dir="2700000" algn="tl" rotWithShape="0">
                    <a:schemeClr val="dk1">
                      <a:alpha val="40000"/>
                    </a:schemeClr>
                  </a:outerShdw>
                </a:effectLst>
              </a:rPr>
              <a:t>Food Safety Department</a:t>
            </a:r>
          </a:p>
        </p:txBody>
      </p:sp>
    </p:spTree>
    <p:extLst>
      <p:ext uri="{BB962C8B-B14F-4D97-AF65-F5344CB8AC3E}">
        <p14:creationId xmlns:p14="http://schemas.microsoft.com/office/powerpoint/2010/main" val="173562415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700BCDD-6290-6C2B-95CE-1A002B2E9541}"/>
              </a:ext>
            </a:extLst>
          </p:cNvPr>
          <p:cNvSpPr txBox="1"/>
          <p:nvPr/>
        </p:nvSpPr>
        <p:spPr>
          <a:xfrm>
            <a:off x="344556" y="243563"/>
            <a:ext cx="11410122" cy="3348802"/>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 person suffering a foodborne illness may have one or more of these symptoms.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Symptoms of food poisoning are often the same as for </a:t>
            </a:r>
            <a:r>
              <a:rPr lang="en-US" sz="1800"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gastroenteritis</a:t>
            </a: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(gastro) type illnesses caused by other sources (e.g. a virus spread from another person), which can make it difficult to tell if the illness is caused by food or another source.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incubation period (the time between eating the food and when symptoms start) may be between 8 hours and 3 or 4 days but it can be as long as 70 days. This means that the last meal eaten may not necessarily be to blame. It is common for the illness to last between 1‐7 days. It is important to note that foods that cause food poisoning will not necessarily look, taste or smell any different to safe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Many people have mild symptoms and recover within a few days. However, if symptoms persist for more than 3 days or are severe, medical advice should be sought.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5349097"/>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35F3A2-AECA-1298-ED6C-9A9D57A0BE5D}"/>
              </a:ext>
            </a:extLst>
          </p:cNvPr>
          <p:cNvSpPr txBox="1"/>
          <p:nvPr/>
        </p:nvSpPr>
        <p:spPr>
          <a:xfrm>
            <a:off x="596347" y="323457"/>
            <a:ext cx="11065565" cy="5840638"/>
          </a:xfrm>
          <a:prstGeom prst="rect">
            <a:avLst/>
          </a:prstGeom>
          <a:noFill/>
        </p:spPr>
        <p:txBody>
          <a:bodyPr wrap="square">
            <a:spAutoFit/>
          </a:bodyPr>
          <a:lstStyle/>
          <a:p>
            <a:pPr marL="0" marR="0">
              <a:lnSpc>
                <a:spcPts val="1800"/>
              </a:lnSpc>
              <a:spcBef>
                <a:spcPts val="1800"/>
              </a:spcBef>
              <a:spcAft>
                <a:spcPts val="900"/>
              </a:spcAft>
            </a:pPr>
            <a:r>
              <a:rPr lang="en-US" sz="24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Common foodborne illnesses</a:t>
            </a:r>
          </a:p>
          <a:p>
            <a:pPr marL="0" marR="0">
              <a:lnSpc>
                <a:spcPts val="1800"/>
              </a:lnSpc>
              <a:spcBef>
                <a:spcPts val="1800"/>
              </a:spcBef>
              <a:spcAft>
                <a:spcPts val="900"/>
              </a:spcAft>
            </a:pPr>
            <a:endParaRPr lang="en-US" sz="2800" b="1" dirty="0">
              <a:effectLst/>
              <a:latin typeface="Times New Roman" panose="02020603050405020304" pitchFamily="18" charset="0"/>
              <a:ea typeface="Times New Roman" panose="02020603050405020304" pitchFamily="18" charset="0"/>
            </a:endParaRPr>
          </a:p>
          <a:p>
            <a:pPr marL="0" marR="0">
              <a:spcBef>
                <a:spcPts val="0"/>
              </a:spcBef>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Read about the </a:t>
            </a: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symptoms, treatment, transmission and prevention</a:t>
            </a: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for each of these diseases:</a:t>
            </a:r>
          </a:p>
          <a:p>
            <a:pPr marL="0" marR="0">
              <a:spcBef>
                <a:spcPts val="0"/>
              </a:spcBef>
            </a:pPr>
            <a:endParaRPr lang="en-US" sz="1800" dirty="0">
              <a:effectLst/>
              <a:latin typeface="Times New Roman" panose="02020603050405020304" pitchFamily="18" charset="0"/>
              <a:ea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Campylobacter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Cryptosporidiosis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Gastroenteritis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Hepatitis 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Listeriosis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Norovirus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Rotavirus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Salmonellosis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Shiga toxin-producing Escherichia coli (STEC) infection</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Shigella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Typhoid and paratyphoid fever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5746058"/>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26F51A-82A6-EC9A-6476-749B0A8884B3}"/>
              </a:ext>
            </a:extLst>
          </p:cNvPr>
          <p:cNvSpPr txBox="1"/>
          <p:nvPr/>
        </p:nvSpPr>
        <p:spPr>
          <a:xfrm>
            <a:off x="636104" y="521594"/>
            <a:ext cx="10363199" cy="3146823"/>
          </a:xfrm>
          <a:prstGeom prst="rect">
            <a:avLst/>
          </a:prstGeom>
          <a:noFill/>
        </p:spPr>
        <p:txBody>
          <a:bodyPr wrap="square">
            <a:spAutoFit/>
          </a:bodyPr>
          <a:lstStyle/>
          <a:p>
            <a:pPr marL="0" marR="0">
              <a:lnSpc>
                <a:spcPts val="1800"/>
              </a:lnSpc>
              <a:spcBef>
                <a:spcPts val="1800"/>
              </a:spcBef>
              <a:spcAft>
                <a:spcPts val="900"/>
              </a:spcAft>
            </a:pPr>
            <a:r>
              <a:rPr lang="en-US" sz="24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Preventing food poisoning</a:t>
            </a:r>
            <a:endParaRPr lang="en-US" sz="3600" b="1" dirty="0">
              <a:effectLst/>
              <a:latin typeface="Times New Roman" panose="02020603050405020304" pitchFamily="18" charset="0"/>
              <a:ea typeface="Times New Roman" panose="02020603050405020304" pitchFamily="18" charset="0"/>
            </a:endParaRPr>
          </a:p>
          <a:p>
            <a:pPr marL="0" marR="0">
              <a:spcBef>
                <a:spcPts val="0"/>
              </a:spcBef>
            </a:pPr>
            <a:endPar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endParaRPr>
          </a:p>
          <a:p>
            <a:pPr marL="0" marR="0">
              <a:spcBef>
                <a:spcPts val="0"/>
              </a:spcBef>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Preparing and cooking food properly helps to prevent food poisoning. This includes:</a:t>
            </a:r>
          </a:p>
          <a:p>
            <a:pPr marL="0" marR="0">
              <a:spcBef>
                <a:spcPts val="0"/>
              </a:spcBef>
            </a:pPr>
            <a:endParaRPr lang="en-US" sz="1800" dirty="0">
              <a:effectLst/>
              <a:latin typeface="Times New Roman" panose="02020603050405020304" pitchFamily="18" charset="0"/>
              <a:ea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washing your hands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handling food safely</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keeping hot food hot, and cold food cold</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cleaning and sanitizing plates, utensils and cooking equipment</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reducing risks of pests and animals coming into contact with food.</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79375900"/>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177E5F-BAC0-0EEB-1448-2F0EB34EF89B}"/>
              </a:ext>
            </a:extLst>
          </p:cNvPr>
          <p:cNvSpPr txBox="1"/>
          <p:nvPr/>
        </p:nvSpPr>
        <p:spPr>
          <a:xfrm>
            <a:off x="0" y="184183"/>
            <a:ext cx="6917635" cy="467564"/>
          </a:xfrm>
          <a:prstGeom prst="rect">
            <a:avLst/>
          </a:prstGeom>
          <a:noFill/>
        </p:spPr>
        <p:txBody>
          <a:bodyPr wrap="square">
            <a:spAutoFit/>
          </a:bodyPr>
          <a:lstStyle/>
          <a:p>
            <a:pPr marL="0" marR="0" algn="ctr">
              <a:lnSpc>
                <a:spcPct val="107000"/>
              </a:lnSpc>
              <a:spcBef>
                <a:spcPts val="0"/>
              </a:spcBef>
              <a:spcAft>
                <a:spcPts val="800"/>
              </a:spcAft>
            </a:pPr>
            <a:r>
              <a:rPr lang="en-US" sz="24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4: Food safety laws &amp; responsibilities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F7FC4D2E-7009-3E6E-9A6B-4AB2CEABE141}"/>
              </a:ext>
            </a:extLst>
          </p:cNvPr>
          <p:cNvSpPr txBox="1"/>
          <p:nvPr/>
        </p:nvSpPr>
        <p:spPr>
          <a:xfrm>
            <a:off x="556591" y="731259"/>
            <a:ext cx="10827025" cy="4175502"/>
          </a:xfrm>
          <a:prstGeom prst="rect">
            <a:avLst/>
          </a:prstGeom>
          <a:noFill/>
        </p:spPr>
        <p:txBody>
          <a:bodyPr wrap="square">
            <a:spAutoFit/>
          </a:bodyPr>
          <a:lstStyle/>
          <a:p>
            <a:pPr marL="0" marR="0">
              <a:spcBef>
                <a:spcPts val="0"/>
              </a:spcBef>
              <a:spcAft>
                <a:spcPts val="75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Almost everyone in the world will experience food or waterborne illness at some point in their lives. Since foodborne illness is so easy to catch and is fatal at times, it is most important to make sure that the food we eat is not contaminated with potentially harmful bacteria, parasites, viruses, toxins, or chemicals.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75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term “food safety’ describes the handling, preparation, and storage of food with the goal of preventing foodborne illness. This is achieved by sticking to specific standards and routines that avoid the likelihood of catching a foodborne illness as much as possible. Some things to be considered are the origins of food, food handling and labeling, food hygiene, food additives and pesticides, and policies on biotechnology and food guidelines for the management of governmental import/export inspection for certain foods.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75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People have recognized that food can make you sick as far back and history goes, and there have been several small steps in establishing the food safety standards we have today. The Ancient Egyptians were the first to develop silos, which are designed to safely hold grain from the fields. In 1805, Oliver Evans invented an icebox when he realized that food is safer when it is kept cold. It was not until 1862 that President Abraham Lincoln founded the U.S Department of Agriculture which were the first laws ever made in regards to food safety, land cultivation, conservation, and economic development.</a:t>
            </a: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393106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18F7AC-B7CE-0AF8-B0D4-082B117BA1C4}"/>
              </a:ext>
            </a:extLst>
          </p:cNvPr>
          <p:cNvSpPr txBox="1"/>
          <p:nvPr/>
        </p:nvSpPr>
        <p:spPr>
          <a:xfrm>
            <a:off x="311426" y="267076"/>
            <a:ext cx="11569148" cy="6323847"/>
          </a:xfrm>
          <a:prstGeom prst="rect">
            <a:avLst/>
          </a:prstGeom>
          <a:noFill/>
        </p:spPr>
        <p:txBody>
          <a:bodyPr wrap="square">
            <a:spAutoFit/>
          </a:bodyPr>
          <a:lstStyle/>
          <a:p>
            <a:pPr marL="0" marR="0">
              <a:lnSpc>
                <a:spcPct val="107000"/>
              </a:lnSpc>
              <a:spcBef>
                <a:spcPts val="0"/>
              </a:spcBef>
              <a:spcAft>
                <a:spcPts val="0"/>
              </a:spcAft>
            </a:pPr>
            <a:r>
              <a:rPr lang="en-US" sz="1800" b="1"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Laws in Australia</a:t>
            </a:r>
            <a:endPar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Like the U.S., concerns with food safety in Australia include the production, distribution, preparation, and storage of food. Food Standards Australia and New Zealand is the main organization for food safety that is comparable to our FDA.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first food regulation law in Australia was the Victorian Public Food Act of 1854. It dealt with concerns with adulterated foods and allowed the Board of Health to fully examine, seize, and destroy potentially harmful foods.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Raw milk is sold in Australia but must be labelled as “not for human consumption”. It is used as “bath milk” for bathing but can often carry salmonella, E. coli, and listeria.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Laws in China</a:t>
            </a:r>
            <a:endPar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Chinese government oversees all agricultural production as well as the manufacture of packaging, containers, chemical additives, drug production, and business regulation.</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China’s main concerns with crop safety are with the rice, corn, wheat, soybeans, and cotton. Pork, beef, dairy, and eggs are the main concerns with livestock.</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China has about ten national government departments that are responsible for ensuring food safety. The food regulations very complex though, and sometimes the government departments that enforce policies have overlapping and ambiguous duties.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China’s agricultural system is mostly made up of small landholding farmers. The land in China, however, has much less arable land compared to other nations. Therefore, Chinese farmers have to use more fertilizer and pesticides to maintain such a high food production.</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052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734C81-43BA-A13D-13AD-B808E620ED4B}"/>
              </a:ext>
            </a:extLst>
          </p:cNvPr>
          <p:cNvSpPr txBox="1"/>
          <p:nvPr/>
        </p:nvSpPr>
        <p:spPr>
          <a:xfrm>
            <a:off x="543338" y="172486"/>
            <a:ext cx="11211339" cy="3645165"/>
          </a:xfrm>
          <a:prstGeom prst="rect">
            <a:avLst/>
          </a:prstGeom>
          <a:noFill/>
        </p:spPr>
        <p:txBody>
          <a:bodyPr wrap="square">
            <a:spAutoFit/>
          </a:bodyPr>
          <a:lstStyle/>
          <a:p>
            <a:pPr marL="0" marR="0">
              <a:lnSpc>
                <a:spcPct val="107000"/>
              </a:lnSpc>
              <a:spcBef>
                <a:spcPts val="0"/>
              </a:spcBef>
              <a:spcAft>
                <a:spcPts val="0"/>
              </a:spcAft>
            </a:pPr>
            <a:r>
              <a:rPr lang="en-US" sz="1800" b="1"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Laws in Canada</a:t>
            </a:r>
            <a:endPar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Created in 1997, the Canadian Food Inspection Agency is the regulatory agency that is responsible for the safeguarding of food, animals, and plants in order to maintain the well-being of the Canadian citizens, environment, and economy.</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Minister of Health is responsible for the Canadian Food Inspection Agency and also responsible for establishing policies and standards for food safety and nutritional quality of all food and drugs sold in Canada.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Laws in Europe</a:t>
            </a:r>
            <a:endPar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European Food Safety Authority is the agency of the European Union that provides independent scientific advice and communicates about potential risks in food. The EFSA mostly deals with food and animal feed safety, animal health, and plant protection.</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ESFA has been criticized for their alleged over regulation and allegations of frequent conflicts of interest.</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52D3F6B-F48D-B4AD-A95C-0CC6902E732C}"/>
              </a:ext>
            </a:extLst>
          </p:cNvPr>
          <p:cNvSpPr txBox="1"/>
          <p:nvPr/>
        </p:nvSpPr>
        <p:spPr>
          <a:xfrm>
            <a:off x="543337" y="3767391"/>
            <a:ext cx="11211339" cy="1958165"/>
          </a:xfrm>
          <a:prstGeom prst="rect">
            <a:avLst/>
          </a:prstGeom>
          <a:noFill/>
        </p:spPr>
        <p:txBody>
          <a:bodyPr wrap="square">
            <a:spAutoFit/>
          </a:bodyPr>
          <a:lstStyle/>
          <a:p>
            <a:pPr marL="0" marR="0">
              <a:lnSpc>
                <a:spcPct val="107000"/>
              </a:lnSpc>
              <a:spcBef>
                <a:spcPts val="0"/>
              </a:spcBef>
              <a:spcAft>
                <a:spcPts val="0"/>
              </a:spcAft>
            </a:pPr>
            <a:r>
              <a:rPr lang="en-US" sz="1800" b="1"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Laws in Mexico</a:t>
            </a:r>
            <a:endPar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2286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Mexico is the largest importer of American beef and variant meats. Texas Tech University established a way to test the food contamination and unsanitary practices in food processing in Mexico. Proper export of meat from Mexico is very important to us here in the U.S.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228600" algn="l"/>
              </a:tabLs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only current food safety regulations are monitored by the Mexican government and other food safety programs in Mexico such as the “Tipo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Inspeccion</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Federal.”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61910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B7DFFC-94AF-B58F-68F8-D6759C6E10B1}"/>
              </a:ext>
            </a:extLst>
          </p:cNvPr>
          <p:cNvSpPr txBox="1"/>
          <p:nvPr/>
        </p:nvSpPr>
        <p:spPr>
          <a:xfrm>
            <a:off x="821635" y="479100"/>
            <a:ext cx="10402956" cy="4838248"/>
          </a:xfrm>
          <a:prstGeom prst="rect">
            <a:avLst/>
          </a:prstGeom>
          <a:noFill/>
        </p:spPr>
        <p:txBody>
          <a:bodyPr wrap="square">
            <a:spAutoFit/>
          </a:bodyPr>
          <a:lstStyle/>
          <a:p>
            <a:pPr marL="0" marR="0">
              <a:lnSpc>
                <a:spcPct val="107000"/>
              </a:lnSpc>
              <a:spcBef>
                <a:spcPts val="0"/>
              </a:spcBef>
              <a:spcAft>
                <a:spcPts val="0"/>
              </a:spcAft>
            </a:pPr>
            <a:r>
              <a:rPr lang="en-US" sz="2400" b="1"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Laws in Russia</a:t>
            </a:r>
          </a:p>
          <a:p>
            <a:pPr marL="0" marR="0">
              <a:lnSpc>
                <a:spcPct val="107000"/>
              </a:lnSpc>
              <a:spcBef>
                <a:spcPts val="0"/>
              </a:spcBef>
              <a:spcAft>
                <a:spcPts val="0"/>
              </a:spcAft>
            </a:pPr>
            <a:endParaRPr lang="en-US"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Agriculture in Russia survived a severe transition decline during the 1990’s when the country struggled to transform from a command economy to a market-oriented system. In less than ten years, livestock inventories decline by half, reducing the demand for feed and grains by 25%. The use of mineral fertilizer and other inputs drove yields down, so most farms could no longer afford to purchase up-to-date equipment and other investments. After about ten years of the decline, Russian agriculture has started to show some improvement, but still has a way to go.</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Russian agriculture today is divided into three main types of farms: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Corporate farms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Household plots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Peasant farms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Russia is mainly known for the production of tobacco products, sausages, fish, vegetable oil, tea, soft drinks and mineral water.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24185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3C4CF0C-6E38-A4D8-E13E-C426856F9158}"/>
              </a:ext>
            </a:extLst>
          </p:cNvPr>
          <p:cNvSpPr txBox="1"/>
          <p:nvPr/>
        </p:nvSpPr>
        <p:spPr>
          <a:xfrm>
            <a:off x="304799" y="197435"/>
            <a:ext cx="7262191" cy="467564"/>
          </a:xfrm>
          <a:prstGeom prst="rect">
            <a:avLst/>
          </a:prstGeom>
          <a:noFill/>
        </p:spPr>
        <p:txBody>
          <a:bodyPr wrap="square">
            <a:spAutoFit/>
          </a:bodyPr>
          <a:lstStyle/>
          <a:p>
            <a:pPr marL="0" marR="0" algn="ctr">
              <a:lnSpc>
                <a:spcPct val="107000"/>
              </a:lnSpc>
              <a:spcBef>
                <a:spcPts val="0"/>
              </a:spcBef>
              <a:spcAft>
                <a:spcPts val="800"/>
              </a:spcAft>
            </a:pPr>
            <a:r>
              <a:rPr lang="en-US" sz="24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5: Personal hygiene &amp; workplace behavior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05FD234-96B7-541A-849D-DAFFEDE5E742}"/>
              </a:ext>
            </a:extLst>
          </p:cNvPr>
          <p:cNvSpPr txBox="1"/>
          <p:nvPr/>
        </p:nvSpPr>
        <p:spPr>
          <a:xfrm>
            <a:off x="397562" y="744512"/>
            <a:ext cx="11317359" cy="463684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Personal Hygiene is the basic set of universally accepted rules to be followed blindly for workplace and food safety ethics.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1. Daily Bath: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Have a bath without fail, before you go to work or for a meeting. Not finding enough time to bathe because you woke up late, is no excuse! If you had a strenuous workout or jogging session in the morning or if you’ve just returned from an exciting football or cricket match, it is all the more important that you cool down, have a bath and then head for the workplace, meeting or job interview. Skipping a bath, in whatever weather condition, is a sin you cannot afford to commit, if you have to guard yourself against bad body odor.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2. Clean Uniform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Wear clothes that are fresh from the laundry. Of course, this applies to innerwear as well as shirts, blouses, trousers, etc. But remember to regularly get your suits, coats and jackets dry-cleaned as well. ‘Smelly clothes can put people off during an interaction, resulting in you being shown the door pretty soon.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5567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8FE4D7-BA38-4374-3E11-3674C338AE66}"/>
              </a:ext>
            </a:extLst>
          </p:cNvPr>
          <p:cNvSpPr txBox="1"/>
          <p:nvPr/>
        </p:nvSpPr>
        <p:spPr>
          <a:xfrm>
            <a:off x="463825" y="356128"/>
            <a:ext cx="11383617" cy="5229573"/>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3. Mouth Freshener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Bad breath is a disaster. Sometimes it lands even the nicest people in the list of the ‘most detested’ simply because of foul moth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odour</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This could be taken care of by brushing one’s teeth at least twice a day, avoiding ‘smelly stuff’ like raw onions and garlic during meals, abstaining from smoking to avoid tobacco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odour</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/nicotine stench, using a mouth freshener, rinsing one’s mouth after a cup of tea or coffee, washing the mouth after every meals, if possible brushing too.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4. Hair Control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One’s hair should always be always in control – neatly held in place by combing with gels, oils, etc. and if lengthy, secured with hairpins, clips, bows, plaits and buns, or whatever that gives a presentable look. Uncombed, disheveled, knotted and out-of-control hair conveys an irresponsible, uncommitted image about the person. Likewise, unclean, lice-infested or dandruff-filled hair betrays lack of hygiene. Ladies, if maintaining long hair, should take extra care for maintaining the same using shampoos and conditioners regularly. Gentlemen should be maintaining a clean chin and cheek with a daily clean shave and no stubble. If one is sporting a mustache or a beard, it should be kept trim and in shape.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90988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5BD575-13AE-6F0B-158E-60B639D1CC93}"/>
              </a:ext>
            </a:extLst>
          </p:cNvPr>
          <p:cNvSpPr txBox="1"/>
          <p:nvPr/>
        </p:nvSpPr>
        <p:spPr>
          <a:xfrm>
            <a:off x="66260" y="214237"/>
            <a:ext cx="12006470" cy="6000617"/>
          </a:xfrm>
          <a:prstGeom prst="rect">
            <a:avLst/>
          </a:prstGeom>
          <a:noFill/>
        </p:spPr>
        <p:txBody>
          <a:bodyPr wrap="square">
            <a:spAutoFit/>
          </a:bodyPr>
          <a:lstStyle/>
          <a:p>
            <a:pPr marL="0" marR="0">
              <a:lnSpc>
                <a:spcPct val="107000"/>
              </a:lnSpc>
              <a:spcBef>
                <a:spcPts val="0"/>
              </a:spcBef>
              <a:spcAft>
                <a:spcPts val="800"/>
              </a:spcAft>
            </a:pPr>
            <a:r>
              <a:rPr lang="en-US" sz="16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5. Nails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Nails should always be trim and neat. Long nails with a visible black layer of dirt in them immediately provoke resentment among co-workers and interviewers. So, remember to check your nails each day before you step into an office.</a:t>
            </a:r>
            <a:br>
              <a:rPr lang="en-US" sz="16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6. Foot Wear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Socks and shoes shouldn’t smell, even if you need to take them off before entering a few zones where footwear is not permitted. Use freshly-washed socks and clean your shoes daily.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br>
              <a:rPr lang="en-US" sz="16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6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7. Regular Hygiene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Keep a neat handkerchief, napkin or some tissue paper handy so that you can wipe-off any sweat, water or greasy thing off you’re your fingers or forehead, before you shake hands with or say hello to anyone. It will also be useful to cover your mouth in case you cough, sneeze or yawn.</a:t>
            </a:r>
            <a:br>
              <a:rPr lang="en-US" sz="16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8. Daily Health Checks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Check your eyes for scum at the corners and your nose for any remnant leaky mucus, before you step out to interact with someone, especially if you have caught a bad cold. Use the water in your wash basin in the rest room to clean your eyes and nose as well as to spit out any phlegm before any of your interactions. (It is OK to tell your guests that you would prefer abstaining from shaking hands, if you are running temperature or are unwell.) Remember to flush the wash basin or toilet properly with water before and after each use to ensure that you leave it clean and hygienic for the next user. Also, you need to wash your hands each time you use the toilet (preferably with soap).</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3978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D6F3891-5CA7-16FD-7422-BA98D6FA67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29496"/>
            <a:ext cx="12583236" cy="1955800"/>
          </a:xfrm>
          <a:prstGeom prst="rect">
            <a:avLst/>
          </a:prstGeom>
        </p:spPr>
      </p:pic>
      <p:sp>
        <p:nvSpPr>
          <p:cNvPr id="4" name="Text Box 1">
            <a:extLst>
              <a:ext uri="{FF2B5EF4-FFF2-40B4-BE49-F238E27FC236}">
                <a16:creationId xmlns:a16="http://schemas.microsoft.com/office/drawing/2014/main" id="{50E879AA-26CD-64B8-8402-94EC52E749A2}"/>
              </a:ext>
            </a:extLst>
          </p:cNvPr>
          <p:cNvSpPr txBox="1"/>
          <p:nvPr/>
        </p:nvSpPr>
        <p:spPr>
          <a:xfrm>
            <a:off x="1942271" y="2045504"/>
            <a:ext cx="8307457" cy="2047461"/>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5000" b="1" dirty="0">
                <a:effectLst/>
                <a:latin typeface="Calibri" panose="020F0502020204030204" pitchFamily="34" charset="0"/>
                <a:ea typeface="Calibri" panose="020F0502020204030204" pitchFamily="34" charset="0"/>
                <a:cs typeface="Times New Roman" panose="02020603050405020304" pitchFamily="18" charset="0"/>
              </a:rPr>
              <a:t>FOOD SAFETY TRAINING MANUAL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8652C19E-8992-7C99-CFF8-E0B1296991B2}"/>
              </a:ext>
            </a:extLst>
          </p:cNvPr>
          <p:cNvSpPr txBox="1"/>
          <p:nvPr/>
        </p:nvSpPr>
        <p:spPr>
          <a:xfrm>
            <a:off x="609600" y="312940"/>
            <a:ext cx="6096000" cy="646331"/>
          </a:xfrm>
          <a:prstGeom prst="rect">
            <a:avLst/>
          </a:prstGeom>
          <a:noFill/>
        </p:spPr>
        <p:txBody>
          <a:bodyPr wrap="square">
            <a:spAutoFit/>
          </a:bodyPr>
          <a:lstStyle/>
          <a:p>
            <a:pPr marL="0" marR="0">
              <a:spcBef>
                <a:spcPts val="0"/>
              </a:spcBef>
              <a:spcAft>
                <a:spcPts val="0"/>
              </a:spcAft>
              <a:tabLst>
                <a:tab pos="2971800" algn="ctr"/>
                <a:tab pos="5943600" algn="r"/>
              </a:tabLs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FOOD SAFETY TRAINING MANUAL</a:t>
            </a:r>
          </a:p>
          <a:p>
            <a:r>
              <a:rPr lang="en-US" sz="1800" b="1" dirty="0">
                <a:effectLst/>
                <a:latin typeface="Calibri" panose="020F0502020204030204" pitchFamily="34" charset="0"/>
                <a:ea typeface="Calibri" panose="020F0502020204030204" pitchFamily="34" charset="0"/>
                <a:cs typeface="Times New Roman" panose="02020603050405020304" pitchFamily="18" charset="0"/>
              </a:rPr>
              <a:t>Doc No: FSTM-01</a:t>
            </a:r>
            <a:endParaRPr lang="en-US" b="1" dirty="0"/>
          </a:p>
        </p:txBody>
      </p:sp>
      <p:sp>
        <p:nvSpPr>
          <p:cNvPr id="8" name="TextBox 7">
            <a:extLst>
              <a:ext uri="{FF2B5EF4-FFF2-40B4-BE49-F238E27FC236}">
                <a16:creationId xmlns:a16="http://schemas.microsoft.com/office/drawing/2014/main" id="{28D7F823-1A20-8BC8-FC92-1DCD98D2A524}"/>
              </a:ext>
            </a:extLst>
          </p:cNvPr>
          <p:cNvSpPr txBox="1"/>
          <p:nvPr/>
        </p:nvSpPr>
        <p:spPr>
          <a:xfrm>
            <a:off x="8971722" y="312940"/>
            <a:ext cx="6096000" cy="369332"/>
          </a:xfrm>
          <a:prstGeom prst="rect">
            <a:avLst/>
          </a:prstGeom>
          <a:noFill/>
        </p:spPr>
        <p:txBody>
          <a:bodyPr wrap="square">
            <a:spAutoFit/>
          </a:bodyPr>
          <a:lstStyle/>
          <a:p>
            <a:pPr marL="0" marR="0">
              <a:spcBef>
                <a:spcPts val="0"/>
              </a:spcBef>
              <a:spcAft>
                <a:spcPts val="0"/>
              </a:spcAft>
              <a:tabLst>
                <a:tab pos="2971800" algn="ctr"/>
                <a:tab pos="5943600" algn="r"/>
              </a:tabLs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Date: 30-Sep-2022</a:t>
            </a:r>
          </a:p>
        </p:txBody>
      </p:sp>
    </p:spTree>
    <p:extLst>
      <p:ext uri="{BB962C8B-B14F-4D97-AF65-F5344CB8AC3E}">
        <p14:creationId xmlns:p14="http://schemas.microsoft.com/office/powerpoint/2010/main" val="328949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DEF456-FA70-3643-4E51-D666D58B7AC0}"/>
              </a:ext>
            </a:extLst>
          </p:cNvPr>
          <p:cNvSpPr txBox="1"/>
          <p:nvPr/>
        </p:nvSpPr>
        <p:spPr>
          <a:xfrm>
            <a:off x="516833" y="333921"/>
            <a:ext cx="11131827" cy="4237891"/>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9. Personal Belongings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Do not carry an accessory that looks visibly dirty or soiled, however dear the object may be to you. Take a critical look at your accessory, before you carry the same along. An untidy comb, a discolored and torn cell-phone cover, an ugly, worn-out wallet and a dirty pocket diary might evoke revulsion amongst your colleagues, the moment you draw out the same from your pocket or handbag.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b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10. Hygienic Behavior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Remember not to do any of the following in front of others: -</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digging your nose with your fingers</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licking your finger with your saliva to wet it so that you can turn pages</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scratching a limb of yours repeatedly</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poking something other than an ear-bud (like a pen or a key) into your ears to clean them</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scraping your nails clean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34657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DA689C-9DC1-4210-C312-C1E97676A936}"/>
              </a:ext>
            </a:extLst>
          </p:cNvPr>
          <p:cNvSpPr txBox="1"/>
          <p:nvPr/>
        </p:nvSpPr>
        <p:spPr>
          <a:xfrm>
            <a:off x="0" y="131174"/>
            <a:ext cx="6096000" cy="467564"/>
          </a:xfrm>
          <a:prstGeom prst="rect">
            <a:avLst/>
          </a:prstGeom>
          <a:noFill/>
        </p:spPr>
        <p:txBody>
          <a:bodyPr wrap="square">
            <a:spAutoFit/>
          </a:bodyPr>
          <a:lstStyle/>
          <a:p>
            <a:pPr marL="0" marR="0" algn="ctr">
              <a:lnSpc>
                <a:spcPct val="107000"/>
              </a:lnSpc>
              <a:spcBef>
                <a:spcPts val="0"/>
              </a:spcBef>
              <a:spcAft>
                <a:spcPts val="800"/>
              </a:spcAft>
            </a:pPr>
            <a:r>
              <a:rPr lang="en-US" sz="24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6: Time &amp; temperature control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1359F99-E1A2-399E-18C4-509DC19CADB1}"/>
              </a:ext>
            </a:extLst>
          </p:cNvPr>
          <p:cNvSpPr txBox="1"/>
          <p:nvPr/>
        </p:nvSpPr>
        <p:spPr>
          <a:xfrm>
            <a:off x="510208" y="813163"/>
            <a:ext cx="11171583" cy="4071564"/>
          </a:xfrm>
          <a:prstGeom prst="rect">
            <a:avLst/>
          </a:prstGeom>
          <a:noFill/>
        </p:spPr>
        <p:txBody>
          <a:bodyPr wrap="square">
            <a:spAutoFit/>
          </a:bodyPr>
          <a:lstStyle/>
          <a:p>
            <a:pPr marL="0" marR="0"/>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way we cook our food is as important as the way we prepare and </a:t>
            </a:r>
            <a:r>
              <a:rPr lang="en-US" sz="1800" u="none" strike="noStrike"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2"/>
              </a:rPr>
              <a:t>store it</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Inadequate cooking is a common cause of </a:t>
            </a:r>
            <a:r>
              <a:rPr lang="en-US" sz="1800" u="none" strike="noStrike"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3"/>
              </a:rPr>
              <a:t>food poisoning</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Cross-contamination from raw to cooked foods, such as from hands, chopping boards or utensils, can also cause food poisoning. Most foods, especially </a:t>
            </a:r>
            <a:r>
              <a:rPr lang="en-US" sz="1800" u="none" strike="noStrike"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4"/>
              </a:rPr>
              <a:t>meat, poultry</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r>
              <a:rPr lang="en-US" sz="1800" u="none" strike="noStrike"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5"/>
              </a:rPr>
              <a:t>fish</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and </a:t>
            </a:r>
            <a:r>
              <a:rPr lang="en-US" sz="1800" u="none" strike="noStrike"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6"/>
              </a:rPr>
              <a:t>eggs</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should be cooked thoroughly to kill most types of food poisoning bacteria.</a:t>
            </a:r>
          </a:p>
          <a:p>
            <a:pPr marL="0" marR="0"/>
            <a:endParaRPr lang="en-US" sz="1800" dirty="0">
              <a:effectLst/>
              <a:latin typeface="Times New Roman" panose="02020603050405020304" pitchFamily="18" charset="0"/>
              <a:ea typeface="Times New Roman" panose="02020603050405020304" pitchFamily="18" charset="0"/>
            </a:endParaRPr>
          </a:p>
          <a:p>
            <a:pPr marL="0" marR="0"/>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In general, food should be cooked to a temperature of at least 75 °C or hotter. When food is cooked, it should be eaten promptly, kept hotter than 60 °C, or cooled, covered and stored in the fridge or freezer.</a:t>
            </a:r>
          </a:p>
          <a:p>
            <a:pPr marL="0" marR="0"/>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 determination of whether a food requires TCS (Temperature Control Safety) can be made at various steps in the evaluation process. Initial steps in the assessment require limited experience and training, while subsequent steps require technical expertise, a good knowledge of food microbiology, and results from laboratory testing, challenge studies, mathematical predictive modeling, or a combination of these. Results at various steps along the way help determine whether the product should be reformulated to be non-TCS Food or held under temperature control for safety.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92127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41C26A-A568-7A69-97B7-BBC4B289AC6F}"/>
              </a:ext>
            </a:extLst>
          </p:cNvPr>
          <p:cNvSpPr txBox="1"/>
          <p:nvPr/>
        </p:nvSpPr>
        <p:spPr>
          <a:xfrm>
            <a:off x="437322" y="461864"/>
            <a:ext cx="11317356" cy="5025735"/>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Safety when cooking high-risk foods</a:t>
            </a:r>
          </a:p>
          <a:p>
            <a:pPr marL="0" marR="0">
              <a:lnSpc>
                <a:spcPct val="107000"/>
              </a:lnSpc>
              <a:spcBef>
                <a:spcPts val="0"/>
              </a:spcBef>
              <a:spcAft>
                <a:spcPts val="8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poisoning bacteria grow more easily on some foods than others. High-risk foods include: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raw and cooked meat - such as chicken and minced meat, and foods containing them, such as casseroles, curries and lasagna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u="none" strike="noStrike"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hlinkClick r:id="rId2"/>
              </a:rPr>
              <a:t>dairy products</a:t>
            </a: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 such as custard and dairy based desserts like custard tarts and cheesecake</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eggs and egg products - such as mousse</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small goods - such as ham and salami</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seafood - such as seafood salad, patties, fish balls, stews containing seafood and fish stock</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cooked rice and pasta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prepared salads - such as coleslaws, pasta salads and rice salads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prepared fruit salads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ready-to-eat foods - such as sandwiches, rolls, and pizza that contain any of the food above.</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00813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936814-B492-9F07-CA7E-EBB6E9D00225}"/>
              </a:ext>
            </a:extLst>
          </p:cNvPr>
          <p:cNvSpPr txBox="1"/>
          <p:nvPr/>
        </p:nvSpPr>
        <p:spPr>
          <a:xfrm>
            <a:off x="450574" y="100000"/>
            <a:ext cx="11290852" cy="2829685"/>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High-risk foods and the temperature danger zone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Take care with high-risk foods. You should remember to: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Keep high-risk foods out of the temperature danger zone of between 5 °C and 60 °C.</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If high-risk foods have been left in the temperature danger zone for up to 2 hours the food should be reheated, refrigerated or consumed.</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If high-risk foods have been left in the temperature danger zone for longer than 2 hours, but less than 4 hours, they should be consumed immediately.</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Throw out any high-risk foods that have been left in the temperature danger zone for more than 4 hours.</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8E12A22-6D0A-B73C-8E15-316747019B4E}"/>
              </a:ext>
            </a:extLst>
          </p:cNvPr>
          <p:cNvSpPr txBox="1"/>
          <p:nvPr/>
        </p:nvSpPr>
        <p:spPr>
          <a:xfrm>
            <a:off x="410818" y="2863425"/>
            <a:ext cx="11410122" cy="3689793"/>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Cook all food to a temperature of 75 °C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How you cook food is very important. Different foods need a different approach: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Aim for an internal temperature of 75 °C or hotter when you cook food. Heating foods to this temperature kills most food poisoning bacteria. Use a thermometer to check the internal temperature of foods during the cooking process.</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Cook mince, sausages, whole chickens or stuffed meats right through to the center. You should not be able to see any pink meat and the juices should be clear.</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Generally, you can cook steak, chops and whole cuts of red meat to your preference as food poisoning bacteria are mostly on the surface. However, if you are at a greater risk of the more serious effects of </a:t>
            </a: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hlinkClick r:id="rId2"/>
              </a:rPr>
              <a:t>toxoplasmosis</a:t>
            </a: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(for example, you are pregnant or immunocompromised) you should ensure your meat is cooked thoroughly to reduce that risk.</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Cook fish until it flakes easily with a fork.</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Cook foods made from eggs such as omelets and baked egg custards thoroughly.</a:t>
            </a:r>
            <a:endParaRPr lang="en-US"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3658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5910A1-145E-AA0B-8C0A-5EF5380E2FD8}"/>
              </a:ext>
            </a:extLst>
          </p:cNvPr>
          <p:cNvSpPr txBox="1"/>
          <p:nvPr/>
        </p:nvSpPr>
        <p:spPr>
          <a:xfrm>
            <a:off x="344557" y="231150"/>
            <a:ext cx="11317356" cy="5833713"/>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with raw eggs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Take extra care when preparing foods that contain raw egg, such as homemade mayonnaise, sauces, such as hollandaise, and desserts, such as tiramisu and mousse. Bacteria present on eggshells and inside the egg can contaminate these types of food and cause food poisoning.</a:t>
            </a:r>
            <a:b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br>
            <a:b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b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Avoid giving food containing raw eggs to pregnant women, young children, elderly people and anyone with a chronic illness.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and microwave cooking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Microwaves are a quick and convenient way to cook food. However, if they are not used correctly, they can cook food unevenly. This may leave food partially cooked or not reaching a uniform temperature of 75 °C. When you cook food in the microwave: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Cut food into evenly sized pieces if possible or put larger or thicker items towards the outside edge of the dish.</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Cover the food with a microwave-safe lid or microwave plastic wrap. This will trap the steam and promote more even cooking.</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Rotate and stir food during cooking.</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Wait until the standing time is over before you check that the cooking is complete. Food continues to cook even after the microwave is turned off.</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55553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380417-3FE1-5357-7EE0-9A2D8564F032}"/>
              </a:ext>
            </a:extLst>
          </p:cNvPr>
          <p:cNvSpPr txBox="1"/>
          <p:nvPr/>
        </p:nvSpPr>
        <p:spPr>
          <a:xfrm>
            <a:off x="291547" y="113646"/>
            <a:ext cx="11635410" cy="4032707"/>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Cooling and storing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If you need to store food for later use, wait until the steam stops rising, cover the food and put it in the fridge. This helps keep the food out of the temperature danger zone as fast as possible. Large portions of food cool faster when you put them into shallow trays or divide them into smaller portions.</a:t>
            </a:r>
            <a:b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br>
            <a:b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b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If you need to keep food warm, keep it hotter than 60 °C and out of the temperature danger zone.</a:t>
            </a:r>
            <a:b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br>
            <a:b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b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Under ideal conditions, cooked food can be stored in the fridge for a few days. If you want to keep cooked food longer, freeze the food immediately after cooling in the fridge.</a:t>
            </a:r>
            <a:b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br>
            <a:b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b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Always store cooked food separately from raw food, especially raw meats, poultry and fish. Keep raw meats and poultry at the bottom of the fridge to avoid raw juices dripping onto other food. Ensure that all food is covered or sealed.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90DCE264-BF34-E4E1-DFF4-66E44FD3EEF9}"/>
              </a:ext>
            </a:extLst>
          </p:cNvPr>
          <p:cNvSpPr txBox="1"/>
          <p:nvPr/>
        </p:nvSpPr>
        <p:spPr>
          <a:xfrm>
            <a:off x="291546" y="4159605"/>
            <a:ext cx="11436627" cy="1365438"/>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Reheat food to steaming hot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Reheat food until it is steaming hot - above 75 °C or, preferably, boiling. Food should steam throughout, not just on the edges. Take care when reheating food in a microwave oven. Follow the same actions as when cooking with a microwave to ensure all the food is heated to above 75 °C.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40136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ECA3C6-6072-6855-AB8A-5B2D3CE89E70}"/>
              </a:ext>
            </a:extLst>
          </p:cNvPr>
          <p:cNvSpPr txBox="1"/>
          <p:nvPr/>
        </p:nvSpPr>
        <p:spPr>
          <a:xfrm>
            <a:off x="-344557" y="104670"/>
            <a:ext cx="6096000" cy="467564"/>
          </a:xfrm>
          <a:prstGeom prst="rect">
            <a:avLst/>
          </a:prstGeom>
          <a:noFill/>
        </p:spPr>
        <p:txBody>
          <a:bodyPr wrap="square">
            <a:spAutoFit/>
          </a:bodyPr>
          <a:lstStyle/>
          <a:p>
            <a:pPr marL="0" marR="0" algn="ctr">
              <a:lnSpc>
                <a:spcPct val="107000"/>
              </a:lnSpc>
              <a:spcBef>
                <a:spcPts val="0"/>
              </a:spcBef>
              <a:spcAft>
                <a:spcPts val="800"/>
              </a:spcAft>
            </a:pPr>
            <a:r>
              <a:rPr lang="en-US" sz="24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7: Cleaning &amp; sanitizing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251FB114-8D3C-800E-60A2-94AA6D67F15D}"/>
              </a:ext>
            </a:extLst>
          </p:cNvPr>
          <p:cNvSpPr txBox="1"/>
          <p:nvPr/>
        </p:nvSpPr>
        <p:spPr>
          <a:xfrm>
            <a:off x="589722" y="572234"/>
            <a:ext cx="11483009" cy="5924892"/>
          </a:xfrm>
          <a:prstGeom prst="rect">
            <a:avLst/>
          </a:prstGeom>
          <a:noFill/>
        </p:spPr>
        <p:txBody>
          <a:bodyPr wrap="square">
            <a:spAutoFit/>
          </a:bodyPr>
          <a:lstStyle/>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Cleaning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Cleaning is the process of removing food and other types of soil from a surface, such as a dish, glass, or cutting board. Cleaning is done with a cleaning agent that removes food, soil, or other substances. The right cleaning agent must be selected because not all cleaning agents can be used on food-contact surfaces. (A food-contact surface is the surface of equipment or utensil that food normally comes into contact.)  For example, glass cleaners, some metal cleaners, and most bathroom cleaners cannot be used because they might leave an unsafe residue on the food contact surface. The label should indicate if the product can be used on a food-contact surface.  The right cleaning agent must also be selected to make cleaning easy.  Cleaning agents are divided into four categories: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Detergents – Use detergents to routinely wash tableware, surfaces, and equipment.  Detergents can penetrate soil quickly and soften it. Examples include dishwashing detergent and automatic dishwasher detergents.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Solvent cleaners – Use periodically on surfaces where grease has burned on.  Solvent cleaners are often called degreasers.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Acid cleaners -- Use periodically on mineral deposits and other soils that detergents cannot remove.  These cleaners are often used to remove scale in ware washing machines and steam tables.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Abrasive cleaners -- Use these cleaners to remove heavy accumulations of soil that are difficult to remove with detergents. Some abrasive cleaners also disinfect.   Clean food-contact surfaces that are used to prepare potentially hazardous foods as needed throughout the day but no less than every four hours.   If they are not properly cleaned, food that comes into contact with these surfaces could become contaminated.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56110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BBB72E-7284-833F-26E8-78E62044D6FC}"/>
              </a:ext>
            </a:extLst>
          </p:cNvPr>
          <p:cNvSpPr txBox="1"/>
          <p:nvPr/>
        </p:nvSpPr>
        <p:spPr>
          <a:xfrm>
            <a:off x="397565" y="179731"/>
            <a:ext cx="11569147" cy="3286284"/>
          </a:xfrm>
          <a:prstGeom prst="rect">
            <a:avLst/>
          </a:prstGeom>
          <a:noFill/>
        </p:spPr>
        <p:txBody>
          <a:bodyPr wrap="square">
            <a:spAutoFit/>
          </a:bodyPr>
          <a:lstStyle/>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Sanitizing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Sanitizing is done using heat, radiation, or chemicals. Heat and chemicals are commonly used as a method for sanitizing in a restaurant; radiation rarely is. The item to be sanitized must first be washed properly before it can be properly sanitized.  Some chemical sanitizers, such as chlorine and iodine, react with food and soil and so will be less effective on a surface that has not been properly cleaned.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Sanitizing Methods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Heat.   There are three methods of using heat to sanitize surfaces – steam, hot water, and hot air.  Hot water is the most common method used in restaurants.  If hot water is used in the third compartment of a three-compartment sink, it must be at least 171oF (77oC).  If a high-temperature ware washing machine is used to sanitize cleaned dishes, the final </a:t>
            </a:r>
            <a:endParaRPr lang="en-US" dirty="0"/>
          </a:p>
        </p:txBody>
      </p:sp>
      <p:sp>
        <p:nvSpPr>
          <p:cNvPr id="5" name="TextBox 4">
            <a:extLst>
              <a:ext uri="{FF2B5EF4-FFF2-40B4-BE49-F238E27FC236}">
                <a16:creationId xmlns:a16="http://schemas.microsoft.com/office/drawing/2014/main" id="{1D7E6F74-B2AE-CB49-70B8-30E475AF123C}"/>
              </a:ext>
            </a:extLst>
          </p:cNvPr>
          <p:cNvSpPr txBox="1"/>
          <p:nvPr/>
        </p:nvSpPr>
        <p:spPr>
          <a:xfrm>
            <a:off x="397565" y="3287247"/>
            <a:ext cx="11396870" cy="2858668"/>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sanitizing rinse must be at least 180oF (82oC). For stationary rack, single temperature machines, it must be at least 165oF (74oC).  Cleaned items must be exposed to these temperatures for at least 30 seconds.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Chemicals.   Chemicals that are approved sanitizers are chlorine, iodine, and quaternary ammonium.   Chemical Sanitizers Different factors influence the effectiveness of chemical sanitizers.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three factors that must be considered are: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Concentration -- The presence of too little sanitizer will result in an inadequate reduction of harmful microorganisms.  Too much can be toxic.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Temperature -- Generally chemical sanitizers work best in water that is between 55oF (13oC) and 120oF (49oC).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755125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530668-E128-4AB8-ABE9-D55336776F98}"/>
              </a:ext>
            </a:extLst>
          </p:cNvPr>
          <p:cNvSpPr txBox="1"/>
          <p:nvPr/>
        </p:nvSpPr>
        <p:spPr>
          <a:xfrm>
            <a:off x="583096" y="369038"/>
            <a:ext cx="10999304" cy="2254528"/>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Contact time -- In order for the sanitizer to kill harmful microorganisms, the cleaned item must be in contact with the sanitizer (either heat or approved chemical) for the recommended length of time.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Sanitizer Testing Every restaurant must have the appropriate testing kit to measure chemical sanitizer concentrations.  To accurately test the strength of a sanitizing solution, one must first determine which chemical is being used -- chlorine, iodine, or quaternary ammonium. Test kits are not interchangeable so check with your chemical supplier to be certain that you are using the correct kit.  The appropriate test kit must then be used throughout the day to measure chemical sanitizer concentrations.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656781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2AD035-7B67-FAB5-5F2D-F9B67F021F4E}"/>
              </a:ext>
            </a:extLst>
          </p:cNvPr>
          <p:cNvSpPr txBox="1"/>
          <p:nvPr/>
        </p:nvSpPr>
        <p:spPr>
          <a:xfrm>
            <a:off x="291547" y="131175"/>
            <a:ext cx="7421217" cy="467564"/>
          </a:xfrm>
          <a:prstGeom prst="rect">
            <a:avLst/>
          </a:prstGeom>
          <a:noFill/>
        </p:spPr>
        <p:txBody>
          <a:bodyPr wrap="square">
            <a:spAutoFit/>
          </a:bodyPr>
          <a:lstStyle/>
          <a:p>
            <a:pPr marL="0" marR="0" algn="ctr">
              <a:lnSpc>
                <a:spcPct val="107000"/>
              </a:lnSpc>
              <a:spcBef>
                <a:spcPts val="0"/>
              </a:spcBef>
              <a:spcAft>
                <a:spcPts val="800"/>
              </a:spcAft>
            </a:pPr>
            <a:r>
              <a:rPr lang="en-US" sz="24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8: Maintaining food premises &amp; equipment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25DBE2E-A549-BACE-93F0-C36F76C77194}"/>
              </a:ext>
            </a:extLst>
          </p:cNvPr>
          <p:cNvSpPr txBox="1"/>
          <p:nvPr/>
        </p:nvSpPr>
        <p:spPr>
          <a:xfrm>
            <a:off x="596348" y="651747"/>
            <a:ext cx="11105322" cy="4739439"/>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Prior to the business becoming operative, the proprietor must contact concerned authority to arrange a final inspection by an Environmental Health Officer.  It is obligatory for food processors, restaurants, storage warehouses, cold storages and other supply chain involved suppliers to comply with premises and equipment regulatory requirements.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major part is to provide a site plan showing the location, civic address, and lot and concession (if applicable) of your proposed establishment.  In the plan, indicate the following: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Source of Water – Indicate if your water supply is a municipal supply or a private water supply.  If your water supply is a well, show the location of the well on your plan.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Sewage Disposal – Indicate if your premises will be served by a municipal sewer system, or if private onsite sewage disposal is required or already in place.  If the sewage disposal system is already in place, show the location of the system on the plan and provide any information available on the system i.e.  date of installation and size.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Garbage Storage – show location of garbage storage area, grease storage receptacle and recyclables.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Parking – show parking areas and driveways.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97388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C1DDF7-5870-6149-012E-B19F920FA4B2}"/>
              </a:ext>
            </a:extLst>
          </p:cNvPr>
          <p:cNvSpPr txBox="1"/>
          <p:nvPr/>
        </p:nvSpPr>
        <p:spPr>
          <a:xfrm>
            <a:off x="940904" y="581748"/>
            <a:ext cx="6096000" cy="373757"/>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This manual is based on following lessons:</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A89C688-BF26-9F80-6586-FD5E3FECDD48}"/>
              </a:ext>
            </a:extLst>
          </p:cNvPr>
          <p:cNvSpPr txBox="1"/>
          <p:nvPr/>
        </p:nvSpPr>
        <p:spPr>
          <a:xfrm>
            <a:off x="940904" y="955505"/>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1: What is food safety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D37B50CE-60B9-3B8B-FF74-BBDF8918A8BE}"/>
              </a:ext>
            </a:extLst>
          </p:cNvPr>
          <p:cNvSpPr txBox="1"/>
          <p:nvPr/>
        </p:nvSpPr>
        <p:spPr>
          <a:xfrm>
            <a:off x="940904" y="1329262"/>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2: Understanding food contamination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FE2A68BE-8BFA-0111-B410-531709C9EF18}"/>
              </a:ext>
            </a:extLst>
          </p:cNvPr>
          <p:cNvSpPr txBox="1"/>
          <p:nvPr/>
        </p:nvSpPr>
        <p:spPr>
          <a:xfrm>
            <a:off x="940904" y="1703019"/>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3: Food-borne illness &amp; allergy management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FD97FC01-680E-9D9A-A738-8FB760308F6E}"/>
              </a:ext>
            </a:extLst>
          </p:cNvPr>
          <p:cNvSpPr txBox="1"/>
          <p:nvPr/>
        </p:nvSpPr>
        <p:spPr>
          <a:xfrm>
            <a:off x="940904" y="2076776"/>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4: Food safety laws &amp; responsibilities Module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3A2089E5-D9E1-FBAB-CF75-C11DDEE9471E}"/>
              </a:ext>
            </a:extLst>
          </p:cNvPr>
          <p:cNvSpPr txBox="1"/>
          <p:nvPr/>
        </p:nvSpPr>
        <p:spPr>
          <a:xfrm>
            <a:off x="940904" y="2450533"/>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5: Personal hygiene &amp; workplace behavior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A9E87C24-81FE-D48A-C2F7-1B06262B566F}"/>
              </a:ext>
            </a:extLst>
          </p:cNvPr>
          <p:cNvSpPr txBox="1"/>
          <p:nvPr/>
        </p:nvSpPr>
        <p:spPr>
          <a:xfrm>
            <a:off x="954156" y="2775554"/>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6: Time &amp; temperature control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84855762-B79E-134B-9B29-D66EEE658259}"/>
              </a:ext>
            </a:extLst>
          </p:cNvPr>
          <p:cNvSpPr txBox="1"/>
          <p:nvPr/>
        </p:nvSpPr>
        <p:spPr>
          <a:xfrm>
            <a:off x="940904" y="3140332"/>
            <a:ext cx="6096000" cy="369332"/>
          </a:xfrm>
          <a:prstGeom prst="rect">
            <a:avLst/>
          </a:prstGeom>
          <a:noFill/>
        </p:spPr>
        <p:txBody>
          <a:bodyPr wrap="square">
            <a:spAutoFit/>
          </a:bodyPr>
          <a:lstStyle/>
          <a:p>
            <a:r>
              <a:rPr lang="en-US" sz="180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7: Cleaning &amp; sanitizing </a:t>
            </a:r>
            <a:endParaRPr lang="en-US" dirty="0"/>
          </a:p>
        </p:txBody>
      </p:sp>
      <p:sp>
        <p:nvSpPr>
          <p:cNvPr id="21" name="TextBox 20">
            <a:extLst>
              <a:ext uri="{FF2B5EF4-FFF2-40B4-BE49-F238E27FC236}">
                <a16:creationId xmlns:a16="http://schemas.microsoft.com/office/drawing/2014/main" id="{8D0B6950-B154-8512-1B14-A8257B2BFC70}"/>
              </a:ext>
            </a:extLst>
          </p:cNvPr>
          <p:cNvSpPr txBox="1"/>
          <p:nvPr/>
        </p:nvSpPr>
        <p:spPr>
          <a:xfrm>
            <a:off x="940904" y="3480711"/>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8: Maintaining food premises &amp; equipment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6EDF4A90-6C6D-397A-BF61-4CA1EC214865}"/>
              </a:ext>
            </a:extLst>
          </p:cNvPr>
          <p:cNvSpPr txBox="1"/>
          <p:nvPr/>
        </p:nvSpPr>
        <p:spPr>
          <a:xfrm>
            <a:off x="954156" y="3896825"/>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9: Purchasing, receiving &amp; storing food safely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TextBox 24">
            <a:extLst>
              <a:ext uri="{FF2B5EF4-FFF2-40B4-BE49-F238E27FC236}">
                <a16:creationId xmlns:a16="http://schemas.microsoft.com/office/drawing/2014/main" id="{5A812C82-E877-C322-4BFE-ECB34AF2C7BC}"/>
              </a:ext>
            </a:extLst>
          </p:cNvPr>
          <p:cNvSpPr txBox="1"/>
          <p:nvPr/>
        </p:nvSpPr>
        <p:spPr>
          <a:xfrm>
            <a:off x="940904" y="4338810"/>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10: Preparing food safely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TextBox 26">
            <a:extLst>
              <a:ext uri="{FF2B5EF4-FFF2-40B4-BE49-F238E27FC236}">
                <a16:creationId xmlns:a16="http://schemas.microsoft.com/office/drawing/2014/main" id="{1F7D4B59-7234-3DF6-8EA6-33AE1D098FEC}"/>
              </a:ext>
            </a:extLst>
          </p:cNvPr>
          <p:cNvSpPr txBox="1"/>
          <p:nvPr/>
        </p:nvSpPr>
        <p:spPr>
          <a:xfrm>
            <a:off x="940904" y="4710144"/>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11: Serving &amp; dispensing food safely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9" name="TextBox 28">
            <a:extLst>
              <a:ext uri="{FF2B5EF4-FFF2-40B4-BE49-F238E27FC236}">
                <a16:creationId xmlns:a16="http://schemas.microsoft.com/office/drawing/2014/main" id="{7888507F-3452-56C3-3ABD-BEB1E97DBD73}"/>
              </a:ext>
            </a:extLst>
          </p:cNvPr>
          <p:cNvSpPr txBox="1"/>
          <p:nvPr/>
        </p:nvSpPr>
        <p:spPr>
          <a:xfrm>
            <a:off x="954156" y="5081478"/>
            <a:ext cx="6096000" cy="373757"/>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12: Managing your food safety plan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76627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1000"/>
                                        <p:tgtEl>
                                          <p:spTgt spid="9">
                                            <p:txEl>
                                              <p:pRg st="0" end="0"/>
                                            </p:txEl>
                                          </p:spTgt>
                                        </p:tgtEl>
                                      </p:cBhvr>
                                    </p:animEffect>
                                    <p:anim calcmode="lin" valueType="num">
                                      <p:cBhvr>
                                        <p:cTn id="13"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fade">
                                      <p:cBhvr>
                                        <p:cTn id="17" dur="1000"/>
                                        <p:tgtEl>
                                          <p:spTgt spid="11">
                                            <p:txEl>
                                              <p:pRg st="0" end="0"/>
                                            </p:txEl>
                                          </p:spTgt>
                                        </p:tgtEl>
                                      </p:cBhvr>
                                    </p:animEffect>
                                    <p:anim calcmode="lin" valueType="num">
                                      <p:cBhvr>
                                        <p:cTn id="18"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1">
                                            <p:txEl>
                                              <p:pRg st="0" end="0"/>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3">
                                            <p:txEl>
                                              <p:pRg st="0" end="0"/>
                                            </p:txEl>
                                          </p:spTgt>
                                        </p:tgtEl>
                                        <p:attrNameLst>
                                          <p:attrName>style.visibility</p:attrName>
                                        </p:attrNameLst>
                                      </p:cBhvr>
                                      <p:to>
                                        <p:strVal val="visible"/>
                                      </p:to>
                                    </p:set>
                                    <p:animEffect transition="in" filter="fade">
                                      <p:cBhvr>
                                        <p:cTn id="22" dur="1000"/>
                                        <p:tgtEl>
                                          <p:spTgt spid="13">
                                            <p:txEl>
                                              <p:pRg st="0" end="0"/>
                                            </p:txEl>
                                          </p:spTgt>
                                        </p:tgtEl>
                                      </p:cBhvr>
                                    </p:animEffect>
                                    <p:anim calcmode="lin" valueType="num">
                                      <p:cBhvr>
                                        <p:cTn id="23"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24" dur="1000" fill="hold"/>
                                        <p:tgtEl>
                                          <p:spTgt spid="13">
                                            <p:txEl>
                                              <p:pRg st="0" end="0"/>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animEffect transition="in" filter="fade">
                                      <p:cBhvr>
                                        <p:cTn id="27" dur="1000"/>
                                        <p:tgtEl>
                                          <p:spTgt spid="15">
                                            <p:txEl>
                                              <p:pRg st="0" end="0"/>
                                            </p:txEl>
                                          </p:spTgt>
                                        </p:tgtEl>
                                      </p:cBhvr>
                                    </p:animEffect>
                                    <p:anim calcmode="lin" valueType="num">
                                      <p:cBhvr>
                                        <p:cTn id="28"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29" dur="1000" fill="hold"/>
                                        <p:tgtEl>
                                          <p:spTgt spid="15">
                                            <p:txEl>
                                              <p:pRg st="0" end="0"/>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7">
                                            <p:txEl>
                                              <p:pRg st="0" end="0"/>
                                            </p:txEl>
                                          </p:spTgt>
                                        </p:tgtEl>
                                        <p:attrNameLst>
                                          <p:attrName>style.visibility</p:attrName>
                                        </p:attrNameLst>
                                      </p:cBhvr>
                                      <p:to>
                                        <p:strVal val="visible"/>
                                      </p:to>
                                    </p:set>
                                    <p:animEffect transition="in" filter="fade">
                                      <p:cBhvr>
                                        <p:cTn id="32" dur="1000"/>
                                        <p:tgtEl>
                                          <p:spTgt spid="17">
                                            <p:txEl>
                                              <p:pRg st="0" end="0"/>
                                            </p:txEl>
                                          </p:spTgt>
                                        </p:tgtEl>
                                      </p:cBhvr>
                                    </p:animEffect>
                                    <p:anim calcmode="lin" valueType="num">
                                      <p:cBhvr>
                                        <p:cTn id="33"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34" dur="1000" fill="hold"/>
                                        <p:tgtEl>
                                          <p:spTgt spid="17">
                                            <p:txEl>
                                              <p:pRg st="0" end="0"/>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9">
                                            <p:txEl>
                                              <p:pRg st="0" end="0"/>
                                            </p:txEl>
                                          </p:spTgt>
                                        </p:tgtEl>
                                        <p:attrNameLst>
                                          <p:attrName>style.visibility</p:attrName>
                                        </p:attrNameLst>
                                      </p:cBhvr>
                                      <p:to>
                                        <p:strVal val="visible"/>
                                      </p:to>
                                    </p:set>
                                    <p:animEffect transition="in" filter="fade">
                                      <p:cBhvr>
                                        <p:cTn id="37" dur="1000"/>
                                        <p:tgtEl>
                                          <p:spTgt spid="19">
                                            <p:txEl>
                                              <p:pRg st="0" end="0"/>
                                            </p:txEl>
                                          </p:spTgt>
                                        </p:tgtEl>
                                      </p:cBhvr>
                                    </p:animEffect>
                                    <p:anim calcmode="lin" valueType="num">
                                      <p:cBhvr>
                                        <p:cTn id="38" dur="1000" fill="hold"/>
                                        <p:tgtEl>
                                          <p:spTgt spid="19">
                                            <p:txEl>
                                              <p:pRg st="0" end="0"/>
                                            </p:txEl>
                                          </p:spTgt>
                                        </p:tgtEl>
                                        <p:attrNameLst>
                                          <p:attrName>ppt_x</p:attrName>
                                        </p:attrNameLst>
                                      </p:cBhvr>
                                      <p:tavLst>
                                        <p:tav tm="0">
                                          <p:val>
                                            <p:strVal val="#ppt_x"/>
                                          </p:val>
                                        </p:tav>
                                        <p:tav tm="100000">
                                          <p:val>
                                            <p:strVal val="#ppt_x"/>
                                          </p:val>
                                        </p:tav>
                                      </p:tavLst>
                                    </p:anim>
                                    <p:anim calcmode="lin" valueType="num">
                                      <p:cBhvr>
                                        <p:cTn id="39" dur="1000" fill="hold"/>
                                        <p:tgtEl>
                                          <p:spTgt spid="19">
                                            <p:txEl>
                                              <p:pRg st="0" end="0"/>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21">
                                            <p:txEl>
                                              <p:pRg st="0" end="0"/>
                                            </p:txEl>
                                          </p:spTgt>
                                        </p:tgtEl>
                                        <p:attrNameLst>
                                          <p:attrName>style.visibility</p:attrName>
                                        </p:attrNameLst>
                                      </p:cBhvr>
                                      <p:to>
                                        <p:strVal val="visible"/>
                                      </p:to>
                                    </p:set>
                                    <p:animEffect transition="in" filter="fade">
                                      <p:cBhvr>
                                        <p:cTn id="42" dur="1000"/>
                                        <p:tgtEl>
                                          <p:spTgt spid="21">
                                            <p:txEl>
                                              <p:pRg st="0" end="0"/>
                                            </p:txEl>
                                          </p:spTgt>
                                        </p:tgtEl>
                                      </p:cBhvr>
                                    </p:animEffect>
                                    <p:anim calcmode="lin" valueType="num">
                                      <p:cBhvr>
                                        <p:cTn id="43" dur="1000" fill="hold"/>
                                        <p:tgtEl>
                                          <p:spTgt spid="21">
                                            <p:txEl>
                                              <p:pRg st="0" end="0"/>
                                            </p:txEl>
                                          </p:spTgt>
                                        </p:tgtEl>
                                        <p:attrNameLst>
                                          <p:attrName>ppt_x</p:attrName>
                                        </p:attrNameLst>
                                      </p:cBhvr>
                                      <p:tavLst>
                                        <p:tav tm="0">
                                          <p:val>
                                            <p:strVal val="#ppt_x"/>
                                          </p:val>
                                        </p:tav>
                                        <p:tav tm="100000">
                                          <p:val>
                                            <p:strVal val="#ppt_x"/>
                                          </p:val>
                                        </p:tav>
                                      </p:tavLst>
                                    </p:anim>
                                    <p:anim calcmode="lin" valueType="num">
                                      <p:cBhvr>
                                        <p:cTn id="44" dur="1000" fill="hold"/>
                                        <p:tgtEl>
                                          <p:spTgt spid="21">
                                            <p:txEl>
                                              <p:pRg st="0" end="0"/>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23">
                                            <p:txEl>
                                              <p:pRg st="0" end="0"/>
                                            </p:txEl>
                                          </p:spTgt>
                                        </p:tgtEl>
                                        <p:attrNameLst>
                                          <p:attrName>style.visibility</p:attrName>
                                        </p:attrNameLst>
                                      </p:cBhvr>
                                      <p:to>
                                        <p:strVal val="visible"/>
                                      </p:to>
                                    </p:set>
                                    <p:animEffect transition="in" filter="fade">
                                      <p:cBhvr>
                                        <p:cTn id="47" dur="1000"/>
                                        <p:tgtEl>
                                          <p:spTgt spid="23">
                                            <p:txEl>
                                              <p:pRg st="0" end="0"/>
                                            </p:txEl>
                                          </p:spTgt>
                                        </p:tgtEl>
                                      </p:cBhvr>
                                    </p:animEffect>
                                    <p:anim calcmode="lin" valueType="num">
                                      <p:cBhvr>
                                        <p:cTn id="48" dur="1000" fill="hold"/>
                                        <p:tgtEl>
                                          <p:spTgt spid="23">
                                            <p:txEl>
                                              <p:pRg st="0" end="0"/>
                                            </p:txEl>
                                          </p:spTgt>
                                        </p:tgtEl>
                                        <p:attrNameLst>
                                          <p:attrName>ppt_x</p:attrName>
                                        </p:attrNameLst>
                                      </p:cBhvr>
                                      <p:tavLst>
                                        <p:tav tm="0">
                                          <p:val>
                                            <p:strVal val="#ppt_x"/>
                                          </p:val>
                                        </p:tav>
                                        <p:tav tm="100000">
                                          <p:val>
                                            <p:strVal val="#ppt_x"/>
                                          </p:val>
                                        </p:tav>
                                      </p:tavLst>
                                    </p:anim>
                                    <p:anim calcmode="lin" valueType="num">
                                      <p:cBhvr>
                                        <p:cTn id="49" dur="1000" fill="hold"/>
                                        <p:tgtEl>
                                          <p:spTgt spid="23">
                                            <p:txEl>
                                              <p:pRg st="0" end="0"/>
                                            </p:txEl>
                                          </p:spTgt>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25">
                                            <p:txEl>
                                              <p:pRg st="0" end="0"/>
                                            </p:txEl>
                                          </p:spTgt>
                                        </p:tgtEl>
                                        <p:attrNameLst>
                                          <p:attrName>style.visibility</p:attrName>
                                        </p:attrNameLst>
                                      </p:cBhvr>
                                      <p:to>
                                        <p:strVal val="visible"/>
                                      </p:to>
                                    </p:set>
                                    <p:animEffect transition="in" filter="fade">
                                      <p:cBhvr>
                                        <p:cTn id="52" dur="1000"/>
                                        <p:tgtEl>
                                          <p:spTgt spid="25">
                                            <p:txEl>
                                              <p:pRg st="0" end="0"/>
                                            </p:txEl>
                                          </p:spTgt>
                                        </p:tgtEl>
                                      </p:cBhvr>
                                    </p:animEffect>
                                    <p:anim calcmode="lin" valueType="num">
                                      <p:cBhvr>
                                        <p:cTn id="53" dur="10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54" dur="1000" fill="hold"/>
                                        <p:tgtEl>
                                          <p:spTgt spid="25">
                                            <p:txEl>
                                              <p:pRg st="0" end="0"/>
                                            </p:txEl>
                                          </p:spTgt>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27">
                                            <p:txEl>
                                              <p:pRg st="0" end="0"/>
                                            </p:txEl>
                                          </p:spTgt>
                                        </p:tgtEl>
                                        <p:attrNameLst>
                                          <p:attrName>style.visibility</p:attrName>
                                        </p:attrNameLst>
                                      </p:cBhvr>
                                      <p:to>
                                        <p:strVal val="visible"/>
                                      </p:to>
                                    </p:set>
                                    <p:animEffect transition="in" filter="fade">
                                      <p:cBhvr>
                                        <p:cTn id="57" dur="1000"/>
                                        <p:tgtEl>
                                          <p:spTgt spid="27">
                                            <p:txEl>
                                              <p:pRg st="0" end="0"/>
                                            </p:txEl>
                                          </p:spTgt>
                                        </p:tgtEl>
                                      </p:cBhvr>
                                    </p:animEffect>
                                    <p:anim calcmode="lin" valueType="num">
                                      <p:cBhvr>
                                        <p:cTn id="58" dur="1000" fill="hold"/>
                                        <p:tgtEl>
                                          <p:spTgt spid="27">
                                            <p:txEl>
                                              <p:pRg st="0" end="0"/>
                                            </p:txEl>
                                          </p:spTgt>
                                        </p:tgtEl>
                                        <p:attrNameLst>
                                          <p:attrName>ppt_x</p:attrName>
                                        </p:attrNameLst>
                                      </p:cBhvr>
                                      <p:tavLst>
                                        <p:tav tm="0">
                                          <p:val>
                                            <p:strVal val="#ppt_x"/>
                                          </p:val>
                                        </p:tav>
                                        <p:tav tm="100000">
                                          <p:val>
                                            <p:strVal val="#ppt_x"/>
                                          </p:val>
                                        </p:tav>
                                      </p:tavLst>
                                    </p:anim>
                                    <p:anim calcmode="lin" valueType="num">
                                      <p:cBhvr>
                                        <p:cTn id="59" dur="1000" fill="hold"/>
                                        <p:tgtEl>
                                          <p:spTgt spid="27">
                                            <p:txEl>
                                              <p:pRg st="0" end="0"/>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29">
                                            <p:txEl>
                                              <p:pRg st="0" end="0"/>
                                            </p:txEl>
                                          </p:spTgt>
                                        </p:tgtEl>
                                        <p:attrNameLst>
                                          <p:attrName>style.visibility</p:attrName>
                                        </p:attrNameLst>
                                      </p:cBhvr>
                                      <p:to>
                                        <p:strVal val="visible"/>
                                      </p:to>
                                    </p:set>
                                    <p:animEffect transition="in" filter="fade">
                                      <p:cBhvr>
                                        <p:cTn id="62" dur="1000"/>
                                        <p:tgtEl>
                                          <p:spTgt spid="29">
                                            <p:txEl>
                                              <p:pRg st="0" end="0"/>
                                            </p:txEl>
                                          </p:spTgt>
                                        </p:tgtEl>
                                      </p:cBhvr>
                                    </p:animEffect>
                                    <p:anim calcmode="lin" valueType="num">
                                      <p:cBhvr>
                                        <p:cTn id="63" dur="1000" fill="hold"/>
                                        <p:tgtEl>
                                          <p:spTgt spid="29">
                                            <p:txEl>
                                              <p:pRg st="0" end="0"/>
                                            </p:txEl>
                                          </p:spTgt>
                                        </p:tgtEl>
                                        <p:attrNameLst>
                                          <p:attrName>ppt_x</p:attrName>
                                        </p:attrNameLst>
                                      </p:cBhvr>
                                      <p:tavLst>
                                        <p:tav tm="0">
                                          <p:val>
                                            <p:strVal val="#ppt_x"/>
                                          </p:val>
                                        </p:tav>
                                        <p:tav tm="100000">
                                          <p:val>
                                            <p:strVal val="#ppt_x"/>
                                          </p:val>
                                        </p:tav>
                                      </p:tavLst>
                                    </p:anim>
                                    <p:anim calcmode="lin" valueType="num">
                                      <p:cBhvr>
                                        <p:cTn id="64" dur="1000" fill="hold"/>
                                        <p:tgtEl>
                                          <p:spTgt spid="2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9" grpId="0" build="p"/>
      <p:bldP spid="11" grpId="0" build="p"/>
      <p:bldP spid="13" grpId="0" build="p"/>
      <p:bldP spid="15" grpId="0" build="p"/>
      <p:bldP spid="17" grpId="0" build="p"/>
      <p:bldP spid="19" grpId="0" build="p"/>
      <p:bldP spid="21" grpId="0" build="p"/>
      <p:bldP spid="23" grpId="0" build="p"/>
      <p:bldP spid="25" grpId="0" build="p"/>
      <p:bldP spid="27" grpId="0" build="p"/>
      <p:bldP spid="2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0EFFB91-C5E1-D9E2-F83D-714670643967}"/>
              </a:ext>
            </a:extLst>
          </p:cNvPr>
          <p:cNvSpPr txBox="1"/>
          <p:nvPr/>
        </p:nvSpPr>
        <p:spPr>
          <a:xfrm>
            <a:off x="463826" y="165782"/>
            <a:ext cx="11423374" cy="5822300"/>
          </a:xfrm>
          <a:prstGeom prst="rect">
            <a:avLst/>
          </a:prstGeom>
          <a:noFill/>
        </p:spPr>
        <p:txBody>
          <a:bodyPr wrap="square">
            <a:spAutoFit/>
          </a:bodyPr>
          <a:lstStyle/>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FLOORS, WALLS &amp; CEILINGS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requirements for floors, walls and ceilings apply to areas used for food handling, cleaning, sanitizing and personal hygiene except dining areas, drinking areas, and other areas to which members of the public usually have access.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Floors must be designed and constructed in a way that is appropriate for the activities conducted on the food premises.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Floors are to: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be able to be effectively cleaned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be unable to absorb grease, food particles or water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be laid so that there is no ponding of water and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to the extent that is practicable, be unable to provide harborage for pests.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FLOORS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To be effectively cleaned, floors in kitchens and wash up areas should be smooth, free from cracks and crevices and resistant to hot water, steam and chemicals.  The floor material used must be durable enough to resist damage due to the type of operation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eg.</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the floor beneath cooking appliances must be able to withstand high temperatures).  Examples of floors that meet the criteria include glazed tiles with flush epoxy grouting, sheet vinyl and epoxy resin (timber floors are not permitted). Carpets and other absorbent matting which are not capable of being effectively cleaned are not suitable in any food preparation, storage or wet areas.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39994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5BFE81-0FC4-E958-2281-D2C27F650A84}"/>
              </a:ext>
            </a:extLst>
          </p:cNvPr>
          <p:cNvSpPr txBox="1"/>
          <p:nvPr/>
        </p:nvSpPr>
        <p:spPr>
          <a:xfrm>
            <a:off x="318053" y="145932"/>
            <a:ext cx="11463130" cy="6141489"/>
          </a:xfrm>
          <a:prstGeom prst="rect">
            <a:avLst/>
          </a:prstGeom>
          <a:noFill/>
        </p:spPr>
        <p:txBody>
          <a:bodyPr wrap="square">
            <a:spAutoFit/>
          </a:bodyPr>
          <a:lstStyle/>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FLOOR WASTES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Floors flushed with water or hosed down must be graded and a floor waste installed so that the water drains to a drainage system.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Floor wastes are required: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in large food manufacturing premises,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-in premises where the large amounts of liquids are used, or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-in areas where significant wet cleaning is required. In premises requiring floor wastes, there must be no dips or hollows where water can collect and floors must be sufficiently graded towards the floor waste to allow water to drain away.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CLEANERS SINK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One of the following facilities is to be provided for dispensing of mop water or similar liquid waste and to enable cleaning equipment, including mop buckets to be cleaned: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 cleaner's sink or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-Floor waste, (additional hot and cold-water taps are to be provided to fill the bucket separate from food and equipment sinks) 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-Other similar facility connected to drainage that is not intended for use to prepare food, wash equipment or hand washing.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3161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C7E2F81-C2AA-8B0D-4BD3-9E1BD8989A50}"/>
              </a:ext>
            </a:extLst>
          </p:cNvPr>
          <p:cNvSpPr txBox="1"/>
          <p:nvPr/>
        </p:nvSpPr>
        <p:spPr>
          <a:xfrm>
            <a:off x="92766" y="0"/>
            <a:ext cx="12032975" cy="6905160"/>
          </a:xfrm>
          <a:prstGeom prst="rect">
            <a:avLst/>
          </a:prstGeom>
          <a:noFill/>
        </p:spPr>
        <p:txBody>
          <a:bodyPr wrap="square">
            <a:spAutoFit/>
          </a:bodyPr>
          <a:lstStyle/>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COVING</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Coving should be provided in new premises in areas where floors are intended to be cleaned by flushing with water. The installation of coving may also help cleaning where the floor has to be mopped frequently.  Installing coving at floor-wall junctions behind stoves and food preparation benches will make these difficult to access areas easier to keep clean.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WALLS &amp; CEILINGS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Walls and ceilings must be designed and constructed in a way that is appropriate for the activities conducted on the food premises.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Walls and ceilings are to be: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appropriate for the activities conducted on the food premises.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provided where they will protect food from contamination.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sealed to prevent the entry of dirt, dust and pests: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unable to absorb grease, food particles or water;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able to be easily and effectively cleaned;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unable to provide harborage for pests.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WALLS</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Walls that are adjacent to food preparation areas or likely to be splashed with water must be impervious to grease, food particles and water.  Wall surfaces in kitchens and other processing areas must be finished with materials such as ceramic tiling, vinyl sheeting or stainless steel.  Other materials such as steel-troweled concrete or cement render, coated or sealed to be impervious, may be appropriate. Plasterboard and similar absorbent wall surfaces are not suitable in areas that are likely to be splashed by water or be in contact with food. Where walls are to be painted, gloss paint should be used to enable adequate cleaning.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22740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4C589A-11A8-B6EA-B399-5736B125A091}"/>
              </a:ext>
            </a:extLst>
          </p:cNvPr>
          <p:cNvSpPr txBox="1"/>
          <p:nvPr/>
        </p:nvSpPr>
        <p:spPr>
          <a:xfrm>
            <a:off x="0" y="13252"/>
            <a:ext cx="12046226" cy="5115568"/>
          </a:xfrm>
          <a:prstGeom prst="rect">
            <a:avLst/>
          </a:prstGeom>
          <a:noFill/>
        </p:spPr>
        <p:txBody>
          <a:bodyPr wrap="square">
            <a:spAutoFit/>
          </a:bodyPr>
          <a:lstStyle/>
          <a:p>
            <a:pPr marL="228600" marR="0">
              <a:lnSpc>
                <a:spcPct val="107000"/>
              </a:lnSpc>
              <a:spcBef>
                <a:spcPts val="0"/>
              </a:spcBef>
              <a:spcAft>
                <a:spcPts val="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CEILINGS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Plasterboard ceilings painted with washable paint will provide a surface that is impervious enough to prevent absorption of any steam.  Stippled ceilings, rough plaster ceilings, acoustic tiles, etc., are unsuitable for food preparation areas because they are difficult to clean. The junction between walls and ceilings must be tightly joined to provide a seal.  Ceilings should be continuous construction to that there are no spaces and joints. Drop-in panel ceilings are not suitable in food preparation areas.  Where ceilings are to be painted, gloss paint should be used to enable adequate cleaning.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VENTILATION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Mechanical exhausts systems are required for most cooking equipment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ie</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stoves, deep fryers, ovens rotisseries etc.) and dishwashers or other washing equipment that vents steam which is likely to cause condensation on walls and ceilings i.e. commercial dishwasher.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Provisions must also be made for adequate make-up air (replacement air for air drawn out by the exhaust system).  In cases where inadequate make up air is provided the system will not operate correctly resulting in a vacuum affect which can cause either fume problems and/or doors being drawn in.  This will lead to both pest and draft problems. Food businesses should note that inappropriate siting of flues and vents may result in odor or other problems from extracted air that may cause a nuisance to adjoining premises or to public areas.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963A9D4-64EF-8DE2-E3B0-23D30E14A131}"/>
              </a:ext>
            </a:extLst>
          </p:cNvPr>
          <p:cNvSpPr txBox="1"/>
          <p:nvPr/>
        </p:nvSpPr>
        <p:spPr>
          <a:xfrm>
            <a:off x="13254" y="5001366"/>
            <a:ext cx="11728174" cy="2151936"/>
          </a:xfrm>
          <a:prstGeom prst="rect">
            <a:avLst/>
          </a:prstGeom>
          <a:noFill/>
        </p:spPr>
        <p:txBody>
          <a:bodyPr wrap="square">
            <a:spAutoFit/>
          </a:bodyPr>
          <a:lstStyle/>
          <a:p>
            <a:pPr marL="228600" marR="0">
              <a:lnSpc>
                <a:spcPct val="107000"/>
              </a:lnSpc>
              <a:spcBef>
                <a:spcPts val="0"/>
              </a:spcBef>
              <a:spcAft>
                <a:spcPts val="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LIGHTING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Lighting must be sufficient to enable food handlers to readily see whether areas and equipment are clean, to detect signs of pests and to clearly see the food and equipment they are handling. Lights are to be enclosed in unbreakable diffusers. (Alternatively, shatter-proof light globes may be used). The fixtures are to be designed to prevent the accumulation of dust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ie</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flush with the ceiling, completely recessed or designed with angled surfaces).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562889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E49F9D-A406-FC5F-6794-3680CA8B7CE4}"/>
              </a:ext>
            </a:extLst>
          </p:cNvPr>
          <p:cNvSpPr txBox="1"/>
          <p:nvPr/>
        </p:nvSpPr>
        <p:spPr>
          <a:xfrm>
            <a:off x="463825" y="554070"/>
            <a:ext cx="10906539" cy="3633752"/>
          </a:xfrm>
          <a:prstGeom prst="rect">
            <a:avLst/>
          </a:prstGeom>
          <a:noFill/>
        </p:spPr>
        <p:txBody>
          <a:bodyPr wrap="square">
            <a:spAutoFit/>
          </a:bodyPr>
          <a:lstStyle/>
          <a:p>
            <a:pPr marL="228600" marR="0">
              <a:lnSpc>
                <a:spcPct val="107000"/>
              </a:lnSpc>
              <a:spcBef>
                <a:spcPts val="0"/>
              </a:spcBef>
              <a:spcAft>
                <a:spcPts val="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SEWAGE &amp; WASTE WATER DISPOSAL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premises must have a sewage and wastewater disposal system that: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-will effectively dispose of all sewage and waste water; and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is constructed and located so that there is no likelihood of the sewage and wastewater polluting the water supply or contaminating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Equipment Plan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Show location of all equipment within the food premises: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List all planned equipment.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 three-compartment sink or commercial type dishwasher is required for dishwashing.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Provide a sink large enough to clean your largest pots and/or pans.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Arrange and install equipment to provide easy access for cleaning.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34632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7D8EFA-FCD6-7926-707C-C121303A55E6}"/>
              </a:ext>
            </a:extLst>
          </p:cNvPr>
          <p:cNvSpPr txBox="1"/>
          <p:nvPr/>
        </p:nvSpPr>
        <p:spPr>
          <a:xfrm>
            <a:off x="702364" y="339627"/>
            <a:ext cx="7646505" cy="5971763"/>
          </a:xfrm>
          <a:prstGeom prst="rect">
            <a:avLst/>
          </a:prstGeom>
          <a:noFill/>
        </p:spPr>
        <p:txBody>
          <a:bodyPr wrap="square">
            <a:spAutoFit/>
          </a:bodyPr>
          <a:lstStyle/>
          <a:p>
            <a:pPr marL="228600" marR="0">
              <a:lnSpc>
                <a:spcPct val="107000"/>
              </a:lnSpc>
              <a:spcBef>
                <a:spcPts val="0"/>
              </a:spcBef>
              <a:spcAft>
                <a:spcPts val="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Sample Equipment List:</a:t>
            </a:r>
          </a:p>
          <a:p>
            <a:pPr marL="228600" marR="0">
              <a:lnSpc>
                <a:spcPct val="107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Grill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Friers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Range &amp; Oven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Canopy Hood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Handwashing Sink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Reach-In Refrigerator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Work Table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Pan Rack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Vegetable Sink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Salad Table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Under Counter Refrigeration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Utility Sink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Prewash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Dish Washer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Clean Dishes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Coffee Maker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Hand Sink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Wait Station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32117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B5B300-FA61-4F5B-BE06-48E9E6FF9612}"/>
              </a:ext>
            </a:extLst>
          </p:cNvPr>
          <p:cNvSpPr txBox="1"/>
          <p:nvPr/>
        </p:nvSpPr>
        <p:spPr>
          <a:xfrm>
            <a:off x="185530" y="145772"/>
            <a:ext cx="11237843" cy="5218160"/>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It is important that equipment etc. can be kept clean.  Equipment must be designed, constructed, located and installed so that it can be effectively cleaned.  Factors that make equipment easy to clean include: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smooth surfaces with rounded edges and no open joints, embossing or other rough surfaces or joints which can trap dirt;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nozzles or taps that are easy to dismantle;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if dismantling is necessary for cleaning, it can be done without special tools;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readily accessible access panels in ducts;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readily removable grease filters in kitchen extraction hoods;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mounting shelves 25 mm or more from the wall so that food cannot lodge at the wall-shelf junction;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either butting equipment so close together that debris cannot fall between or leaving enough space to reach to clean the sides;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allowing enough space beneath equipment to adequately clean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ensuring safety shields are removable;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fitting wheels or castors to equipment to enable it to be easily moved;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ensuring service wires, pipes or hoses can be disconnected (or are flexible and long enough to enable the equipment to be moved); and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designing dust control mats (as used in customer areas of supermarkets) to be clean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36700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6D763A-CAB7-EB66-086C-93A441E942E5}"/>
              </a:ext>
            </a:extLst>
          </p:cNvPr>
          <p:cNvSpPr txBox="1"/>
          <p:nvPr/>
        </p:nvSpPr>
        <p:spPr>
          <a:xfrm>
            <a:off x="371060" y="318084"/>
            <a:ext cx="11396870" cy="5332165"/>
          </a:xfrm>
          <a:prstGeom prst="rect">
            <a:avLst/>
          </a:prstGeom>
          <a:noFill/>
        </p:spPr>
        <p:txBody>
          <a:bodyPr wrap="square">
            <a:spAutoFit/>
          </a:bodyPr>
          <a:lstStyle/>
          <a:p>
            <a:pPr marL="22860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CONTACT SURFACES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contact surfaces should be smooth, free of cracks, chips, crevices, and able to be easily cleaned.  Surfaces such as stainless steel and Laminex are appropriate surfaces.  Timber is not usually suitable for contact with ready-to-eat food, however in some circumstances timber may be suitable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eg.</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Blocks manufactured specifically for and used for raw meat by butchers).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COOLROOMS</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In larger premises the installation of cool rooms will be necessary.  Cool rooms are to comply with all relevant construction requirements in this guide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eg.</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either effectively sealed to walls and ceilings or placed clear of walls and ceilings to enable easy cleaning, floors shall be coved up the walls etc.)  Temperature displays, alarms and data loggers fitted to cool rooms will assist with maintaining and monitoring the temperature of food.  All condenser units in cool rooms and freezer rooms must be properly drained to sewer.  Storage racks must be corrosion resistant and easily cleanable.  Timber frames or finishes should not be used.  Shelving shall be designed to allow free movement of air around foods being stored.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DRY STORAGE</a:t>
            </a:r>
            <a:r>
              <a:rPr lang="en-US" sz="1800"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Dry food storage shall be roomy and of sufficient size to prevent the area from becoming overcrowded and difficult to maintain in a clean and sanitary condition.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39826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7E1E5B-AFA3-DFA3-98D3-93ACB33A548C}"/>
              </a:ext>
            </a:extLst>
          </p:cNvPr>
          <p:cNvSpPr txBox="1"/>
          <p:nvPr/>
        </p:nvSpPr>
        <p:spPr>
          <a:xfrm>
            <a:off x="490331" y="316047"/>
            <a:ext cx="11025808" cy="4625433"/>
          </a:xfrm>
          <a:prstGeom prst="rect">
            <a:avLst/>
          </a:prstGeom>
          <a:noFill/>
        </p:spPr>
        <p:txBody>
          <a:bodyPr wrap="square">
            <a:spAutoFit/>
          </a:bodyPr>
          <a:lstStyle/>
          <a:p>
            <a:pPr marL="0" marR="0">
              <a:lnSpc>
                <a:spcPct val="107000"/>
              </a:lnSpc>
              <a:spcBef>
                <a:spcPts val="0"/>
              </a:spcBef>
              <a:spcAft>
                <a:spcPts val="800"/>
              </a:spcAft>
            </a:pPr>
            <a:r>
              <a:rPr lang="en-US" sz="18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DISPLAY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 food business must, when displaying food, take all practicable measures to protect the food from the likelihood of contamination.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 food business must, when displaying unpackaged ready-to-eat food for self- service: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ensure the display of the food is effectively supervised so that any food that is contaminated by a customer or is likely to have been so contaminated is removed from display without delay;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 provide separate serving utensils for each food or other dispensing methods that minimize the likelihood of the food being contaminated; and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provide protective barriers that minimize the likelihood of contamination by customers.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 food business must not display for sale on any counter or bar, any ready-to-eat food that is not intended for self-service unless it is enclosed, contained or wrapped so that the food is protected from likely contamination.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 food business must, when displaying potentially hazardous food: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display it under temperature control; and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if it is food that is intended to be displayed frozen, ensure the food remains frozen when displayed.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67181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BC45CE-DE58-C147-0953-02D6F7FC5B17}"/>
              </a:ext>
            </a:extLst>
          </p:cNvPr>
          <p:cNvSpPr txBox="1"/>
          <p:nvPr/>
        </p:nvSpPr>
        <p:spPr>
          <a:xfrm>
            <a:off x="0" y="92764"/>
            <a:ext cx="8189843" cy="467564"/>
          </a:xfrm>
          <a:prstGeom prst="rect">
            <a:avLst/>
          </a:prstGeom>
          <a:noFill/>
        </p:spPr>
        <p:txBody>
          <a:bodyPr wrap="square">
            <a:spAutoFit/>
          </a:bodyPr>
          <a:lstStyle/>
          <a:p>
            <a:pPr marL="0" marR="0" algn="ctr">
              <a:lnSpc>
                <a:spcPct val="107000"/>
              </a:lnSpc>
              <a:spcBef>
                <a:spcPts val="0"/>
              </a:spcBef>
              <a:spcAft>
                <a:spcPts val="800"/>
              </a:spcAft>
            </a:pPr>
            <a:r>
              <a:rPr lang="en-US" sz="24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9: Purchasing, receiving &amp; storing food safely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6610F54-1385-0D37-AE25-62C4AB13018D}"/>
              </a:ext>
            </a:extLst>
          </p:cNvPr>
          <p:cNvSpPr txBox="1"/>
          <p:nvPr/>
        </p:nvSpPr>
        <p:spPr>
          <a:xfrm>
            <a:off x="781878" y="560328"/>
            <a:ext cx="10774017" cy="3645165"/>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In this unit, you will learn about storage practices that can help prevent contamination and spoilage of food.  You will also learn about practices that can be put in place to help ensure the food you receive is safe.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Below are some general purchasing principles: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Purchase food from approved, reputable suppliers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Suppliers have been inspected.</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Suppliers meet all applicable local, state, and federal laws.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Use criteria to accept or reject food during receiving and inspections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Labeling and dating of food</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Storing food and nonfood items to prevent time-temperature abuse and contamination</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Receiving and Inspection: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Make specific staff responsible for receiving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05218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E44B5F-D130-3C3C-687F-F7FA51988874}"/>
              </a:ext>
            </a:extLst>
          </p:cNvPr>
          <p:cNvSpPr txBox="1"/>
          <p:nvPr/>
        </p:nvSpPr>
        <p:spPr>
          <a:xfrm>
            <a:off x="-159026" y="329956"/>
            <a:ext cx="6096000" cy="467564"/>
          </a:xfrm>
          <a:prstGeom prst="rect">
            <a:avLst/>
          </a:prstGeom>
          <a:noFill/>
        </p:spPr>
        <p:txBody>
          <a:bodyPr wrap="square">
            <a:spAutoFit/>
          </a:bodyPr>
          <a:lstStyle/>
          <a:p>
            <a:pPr marL="0" marR="0" algn="ctr">
              <a:lnSpc>
                <a:spcPct val="107000"/>
              </a:lnSpc>
              <a:spcBef>
                <a:spcPts val="0"/>
              </a:spcBef>
              <a:spcAft>
                <a:spcPts val="800"/>
              </a:spcAft>
            </a:pPr>
            <a:r>
              <a:rPr lang="en-US" sz="24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1: What is food safety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F9F6E2D-6A38-E772-6B27-3A73EAA74C28}"/>
              </a:ext>
            </a:extLst>
          </p:cNvPr>
          <p:cNvSpPr txBox="1"/>
          <p:nvPr/>
        </p:nvSpPr>
        <p:spPr>
          <a:xfrm>
            <a:off x="781878" y="906308"/>
            <a:ext cx="10933043" cy="763542"/>
          </a:xfrm>
          <a:prstGeom prst="rect">
            <a:avLst/>
          </a:prstGeom>
          <a:noFill/>
        </p:spPr>
        <p:txBody>
          <a:bodyPr wrap="square">
            <a:spAutoFit/>
          </a:bodyPr>
          <a:lstStyle/>
          <a:p>
            <a:pPr marL="0" marR="0">
              <a:lnSpc>
                <a:spcPts val="1650"/>
              </a:lnSpc>
              <a:spcBef>
                <a:spcPts val="0"/>
              </a:spcBef>
              <a:spcAft>
                <a:spcPts val="1200"/>
              </a:spcAft>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is a scientific discipline describing the handling, preparation, and storage of food in ways that prevent food-borne illness. This includes a number of routines that should be followed to avoid potentially severe health hazards.</a:t>
            </a:r>
            <a:endParaRPr lang="en-US" sz="2000" dirty="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id="{F3E65389-2399-F44F-2060-CF8BF93A7FD9}"/>
              </a:ext>
            </a:extLst>
          </p:cNvPr>
          <p:cNvSpPr txBox="1"/>
          <p:nvPr/>
        </p:nvSpPr>
        <p:spPr>
          <a:xfrm>
            <a:off x="781878" y="1884654"/>
            <a:ext cx="10734261" cy="763542"/>
          </a:xfrm>
          <a:prstGeom prst="rect">
            <a:avLst/>
          </a:prstGeom>
          <a:noFill/>
        </p:spPr>
        <p:txBody>
          <a:bodyPr wrap="square">
            <a:spAutoFit/>
          </a:bodyPr>
          <a:lstStyle/>
          <a:p>
            <a:pPr marL="0" marR="0">
              <a:lnSpc>
                <a:spcPts val="1650"/>
              </a:lnSpc>
              <a:spcBef>
                <a:spcPts val="0"/>
              </a:spcBef>
              <a:spcAft>
                <a:spcPts val="1200"/>
              </a:spcAft>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is important as it helps to protect consumer from the risk of food borne illnesses. It also helps to prevent consumers from risks of health –related conditions such as allergy and even death.</a:t>
            </a:r>
            <a:endParaRPr lang="en-US" sz="2000" dirty="0">
              <a:effectLst/>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id="{56BECD5C-2168-3B94-7AEF-8EC4AE4FB96F}"/>
              </a:ext>
            </a:extLst>
          </p:cNvPr>
          <p:cNvSpPr txBox="1"/>
          <p:nvPr/>
        </p:nvSpPr>
        <p:spPr>
          <a:xfrm>
            <a:off x="781878" y="2856423"/>
            <a:ext cx="10827026" cy="969624"/>
          </a:xfrm>
          <a:prstGeom prst="rect">
            <a:avLst/>
          </a:prstGeom>
          <a:noFill/>
        </p:spPr>
        <p:txBody>
          <a:bodyPr wrap="square">
            <a:spAutoFit/>
          </a:bodyPr>
          <a:lstStyle/>
          <a:p>
            <a:pPr marL="0" marR="0">
              <a:lnSpc>
                <a:spcPts val="1650"/>
              </a:lnSpc>
              <a:spcBef>
                <a:spcPts val="0"/>
              </a:spcBef>
              <a:spcAft>
                <a:spcPts val="1200"/>
              </a:spcAft>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It also protects food processing establishments from product recalls which results in financial losses due to unsafe products. Other issues due to unsafe products which can impact a business include: rejected products, possible lawsuits and business closure by the public health authorities due to reports of unsafe product sold to the general public.</a:t>
            </a:r>
            <a:endParaRPr lang="en-US" sz="2000" dirty="0">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62BAEA96-D0A9-1347-3F81-AF526B3AEFDE}"/>
              </a:ext>
            </a:extLst>
          </p:cNvPr>
          <p:cNvSpPr txBox="1"/>
          <p:nvPr/>
        </p:nvSpPr>
        <p:spPr>
          <a:xfrm>
            <a:off x="781879" y="4001577"/>
            <a:ext cx="10827025" cy="1123513"/>
          </a:xfrm>
          <a:prstGeom prst="rect">
            <a:avLst/>
          </a:prstGeom>
          <a:noFill/>
        </p:spPr>
        <p:txBody>
          <a:bodyPr wrap="square">
            <a:spAutoFit/>
          </a:bodyPr>
          <a:lstStyle/>
          <a:p>
            <a:pPr marL="0" marR="0">
              <a:lnSpc>
                <a:spcPts val="1650"/>
              </a:lnSpc>
              <a:spcBef>
                <a:spcPts val="0"/>
              </a:spcBef>
              <a:spcAft>
                <a:spcPts val="1200"/>
              </a:spcAft>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can be ensured by food establishments involved in the processing of food by following the guidelines provided by local as well as international food safety directives.</a:t>
            </a:r>
            <a:endParaRPr lang="en-US" sz="2000" dirty="0">
              <a:effectLst/>
              <a:latin typeface="Times New Roman" panose="02020603050405020304" pitchFamily="18" charset="0"/>
              <a:ea typeface="Times New Roman" panose="02020603050405020304" pitchFamily="18" charset="0"/>
            </a:endParaRPr>
          </a:p>
          <a:p>
            <a:pPr marL="0" marR="0">
              <a:lnSpc>
                <a:spcPts val="1650"/>
              </a:lnSpc>
              <a:spcBef>
                <a:spcPts val="0"/>
              </a:spcBef>
              <a:spcAft>
                <a:spcPts val="1200"/>
              </a:spcAft>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These directives provide guidelines for food safety programs in food processing establishments in order to ensure food safety in food production. </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81149841"/>
      </p:ext>
    </p:extLst>
  </p:cSld>
  <p:clrMapOvr>
    <a:masterClrMapping/>
  </p:clrMapOvr>
  <p:transition spd="slow">
    <p:push dir="u"/>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86BB50-3EB6-59AE-27D6-965CA6907EE1}"/>
              </a:ext>
            </a:extLst>
          </p:cNvPr>
          <p:cNvSpPr txBox="1"/>
          <p:nvPr/>
        </p:nvSpPr>
        <p:spPr>
          <a:xfrm>
            <a:off x="609599" y="209659"/>
            <a:ext cx="11330609" cy="6551152"/>
          </a:xfrm>
          <a:prstGeom prst="rect">
            <a:avLst/>
          </a:prstGeom>
          <a:noFill/>
        </p:spPr>
        <p:txBody>
          <a:bodyPr wrap="square">
            <a:spAutoFit/>
          </a:bodyPr>
          <a:lstStyle/>
          <a:p>
            <a:pPr marL="0" marR="0">
              <a:lnSpc>
                <a:spcPct val="107000"/>
              </a:lnSpc>
              <a:spcBef>
                <a:spcPts val="0"/>
              </a:spcBef>
              <a:spcAft>
                <a:spcPts val="80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General Principle: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Train them to follow food safety guidelines.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Provide them with the correct tools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Have enough trained staff available to receive food promptly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Inspect deliveries immediately upon receipt.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Inspect delivery trucks for signs of contamination.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Visually check food items and check temperatures.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items promptly after receiving.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Key drop deliveries: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Supplier is given after-hours access to the operation to make deliveries.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Staff must inspect the deliveries upon arrival at the operation.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Deliveries must meet the following criteria:</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From an approved source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Placed in the correct storage location to maintain the required temperature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Protected from contamination in storage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NOT contaminated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Presented honestly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Rejecting items: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Separate rejected items from accepted items.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Tell the delivery person what is wrong with the item.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Get a signed adjustment or credit slip before giving the rejected item to the delivery person.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Log the incident on the invoice or receiving document.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8499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09A183-B085-13CC-4396-936B091A7EAB}"/>
              </a:ext>
            </a:extLst>
          </p:cNvPr>
          <p:cNvSpPr txBox="1"/>
          <p:nvPr/>
        </p:nvSpPr>
        <p:spPr>
          <a:xfrm>
            <a:off x="675860" y="195065"/>
            <a:ext cx="11092070" cy="5411931"/>
          </a:xfrm>
          <a:prstGeom prst="rect">
            <a:avLst/>
          </a:prstGeom>
          <a:noFill/>
        </p:spPr>
        <p:txBody>
          <a:bodyPr wrap="square">
            <a:spAutoFit/>
          </a:bodyPr>
          <a:lstStyle/>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Recalls: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Identify the recalled food items.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Remove the item from inventory.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the item separately.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Label the item to prevent it from being placed back in inventory.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Inform staff not to use the product.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Refer to the vendor’s notification or recall notice for what to do with the item.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Checking the temperature of meat, poultry and fish: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Insert the thermometer stem or probe into the thickest part of the food (usually the center).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Checking the temperature of ROP Food (MAP, vacuum-packed, and sous vide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Insert the thermometer stem or probe between two packages. As an alternative, fold packaging around the thermometer stem or probe.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Checking the temperature of other packaged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Open the package and insert the thermometer stem or probe into the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47728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753218-F9B6-C897-0F75-DF52854C4E3A}"/>
              </a:ext>
            </a:extLst>
          </p:cNvPr>
          <p:cNvSpPr txBox="1"/>
          <p:nvPr/>
        </p:nvSpPr>
        <p:spPr>
          <a:xfrm>
            <a:off x="331304" y="130308"/>
            <a:ext cx="10813774" cy="5379037"/>
          </a:xfrm>
          <a:prstGeom prst="rect">
            <a:avLst/>
          </a:prstGeom>
          <a:noFill/>
        </p:spPr>
        <p:txBody>
          <a:bodyPr wrap="square">
            <a:spAutoFit/>
          </a:bodyPr>
          <a:lstStyle/>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Temperature criteria for deliveries:</a:t>
            </a:r>
          </a:p>
          <a:p>
            <a:pPr marL="0" marR="0">
              <a:lnSpc>
                <a:spcPct val="107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Cold TCS food: Receive at 41 ̊F (5 ̊C) or lower, unless otherwise specified.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Live shellfish (oysters, mussels, clams, and scallops):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Receive at an air temperature of 45 ̊F</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(7 ̊C) and an internal temperature no greater than 50 ̊F (10 ̊C).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Once received, the shellfish must be cooled to 41 ̊F (5 ̊C) or lower in four hours.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Shucked shellfish: Receive at 45 ̊F (7 ̊C) or lower.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Cool the shellfish to 41 ̊F (5 ̊F) or lower in four hours.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Milk: Receive at 45 ̊F (7 ̊C) or lower.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Cool the milk to 41 ̊F (5 ̊C) or lower in four hours.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Shell eggs: Receive at an air temperature of 45 ̊F (7 ̊C) or lower.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Hot TCS food: Receive at 135 ̊F (57 ̊C) or higher.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Frozen food: Receive frozen solid.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Reject frozen food if there is evidence of thawing and refreezing: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Fluids or water stains in case bottoms or on packaging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Ice crystals or frozen liquids on the food or packaging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79658287"/>
      </p:ext>
    </p:extLst>
  </p:cSld>
  <p:clrMapOvr>
    <a:masterClrMapping/>
  </p:clrMapOvr>
  <p:transition spd="slow">
    <p:push dir="u"/>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CDB55F-972C-6F84-E9D7-383EA4A9EA05}"/>
              </a:ext>
            </a:extLst>
          </p:cNvPr>
          <p:cNvSpPr txBox="1"/>
          <p:nvPr/>
        </p:nvSpPr>
        <p:spPr>
          <a:xfrm>
            <a:off x="397564" y="189058"/>
            <a:ext cx="10906539" cy="6861494"/>
          </a:xfrm>
          <a:prstGeom prst="rect">
            <a:avLst/>
          </a:prstGeom>
          <a:noFill/>
        </p:spPr>
        <p:txBody>
          <a:bodyPr wrap="square">
            <a:spAutoFit/>
          </a:bodyPr>
          <a:lstStyle/>
          <a:p>
            <a:pPr marL="0" marR="0">
              <a:lnSpc>
                <a:spcPct val="107000"/>
              </a:lnSpc>
              <a:spcBef>
                <a:spcPts val="0"/>
              </a:spcBef>
              <a:spcAft>
                <a:spcPts val="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Reject packaged items with: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Tears, holes, or punctures in packaging Cans with severe dents in the seam or body, missing labels, swollen or bulging ends, holes, leaks, rust.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ROP food—Bloating or leaking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Broken cartons or seals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Dirty and discolored packaging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Leaks, dampness, or water stains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Signs of pests or pest damage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Signs of tampering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Missing or incorrect labels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Expired use-by/expiration dates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Required documents: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Shellfish must be received with shell stock identification tags: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Tags indicate when and where the shellfish were harvested.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shellfish in their original container: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Do NOT remove the shell stock tag until the last shellfish is used.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Write the date the last shellfish was used on the shell stock tag. Keep the shell stock tag on file for 90 days after the last shellfish was used.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Fish that will be eaten raw or partially cooked: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Documentation must show the fish was correctly frozen before being received.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Keep documents for 90 days from the sale of the fish.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6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Farm raised fish: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Must have documentation stating the fish was raised to FDA standards.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Keep documents for 90 days from the sale of the fish.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0580115"/>
      </p:ext>
    </p:extLst>
  </p:cSld>
  <p:clrMapOvr>
    <a:masterClrMapping/>
  </p:clrMapOvr>
  <p:transition spd="slow">
    <p:push dir="u"/>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C5FF66-55FB-FD6A-F733-9C86FC1C54D4}"/>
              </a:ext>
            </a:extLst>
          </p:cNvPr>
          <p:cNvSpPr txBox="1"/>
          <p:nvPr/>
        </p:nvSpPr>
        <p:spPr>
          <a:xfrm>
            <a:off x="424070" y="132427"/>
            <a:ext cx="11171582" cy="6597383"/>
          </a:xfrm>
          <a:prstGeom prst="rect">
            <a:avLst/>
          </a:prstGeom>
          <a:noFill/>
        </p:spPr>
        <p:txBody>
          <a:bodyPr wrap="square">
            <a:spAutoFit/>
          </a:bodyPr>
          <a:lstStyle/>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Assessing food quality: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Appearance: Reject food that is moldy or has an abnormal color.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Texture: Reject meat, fish, or poultry if:</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It is slimy, sticky, or dry.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It has soft flesh that leaves an imprint when touched.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Odor: Reject food with an abnormal or unpleasant odor.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Storage: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Labeling food for use on-site: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All items not in their original containers must be labeled.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labels should include the common name of the food or a statement that clearly and accurately identifies it.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It is not necessary to label food if it clearly will not be mistaken for another item.</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Labeling food packaged on-site for retail sale: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Common name of the food or a statement clearly identifying it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Quantity of the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If the item contains two or more ingredients, list of the ingredients and sub ingredients in descending order by weight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List of artificial colors and flavors and chemical preservatives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Name and place of business of the manufacturer, packer, or distributor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Source of each major food allergen contained in the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8150737"/>
      </p:ext>
    </p:extLst>
  </p:cSld>
  <p:clrMapOvr>
    <a:masterClrMapping/>
  </p:clrMapOvr>
  <p:transition spd="slow">
    <p:push di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FA8CB9-2896-4E64-C644-D9A39D08B2EC}"/>
              </a:ext>
            </a:extLst>
          </p:cNvPr>
          <p:cNvSpPr txBox="1"/>
          <p:nvPr/>
        </p:nvSpPr>
        <p:spPr>
          <a:xfrm>
            <a:off x="530087" y="64048"/>
            <a:ext cx="11396870" cy="4522841"/>
          </a:xfrm>
          <a:prstGeom prst="rect">
            <a:avLst/>
          </a:prstGeom>
          <a:noFill/>
        </p:spPr>
        <p:txBody>
          <a:bodyPr wrap="square">
            <a:spAutoFit/>
          </a:bodyPr>
          <a:lstStyle/>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Date marking: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Ready-to-eat TCS food must be marked if held for longer than 24 hours: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Date mark must indicate when the food must be sold, eaten, or thrown out.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Ready-to-eat TCS food can be stored for only seven days if it is held at 41 ̊F (5 ̊C) or lower: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Day 1 is the day the food was prepared or a commercial container was opened.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For example, potato salad prepared and stored on October 1 would have a discard date of October 7 on the label.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Operations use different systems for date marking: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Some write the day or date the food was prepared on the label.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Others write the use-by day or date on the label.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If:</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 commercially processed food has a use-by date that is less than seven days from the date the container was opened.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container should be marked with this use-by date as long as the date is based on food safety.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2EA3F08-761F-D9C9-2288-7B2AAE7FBC02}"/>
              </a:ext>
            </a:extLst>
          </p:cNvPr>
          <p:cNvSpPr txBox="1"/>
          <p:nvPr/>
        </p:nvSpPr>
        <p:spPr>
          <a:xfrm>
            <a:off x="424068" y="4409701"/>
            <a:ext cx="7063409" cy="2448299"/>
          </a:xfrm>
          <a:prstGeom prst="rect">
            <a:avLst/>
          </a:prstGeom>
          <a:noFill/>
        </p:spPr>
        <p:txBody>
          <a:bodyPr wrap="square">
            <a:spAutoFit/>
          </a:bodyPr>
          <a:lstStyle/>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When combining food with different use-by dates in a dish, base the discard date of the dish on the earliest use-by date of ingredients.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Consider a shrimp and sausage jambalaya prepared on December 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shrimp has a use-by date of December 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sausage has a use-by date of December 10.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use-by date of the jambalaya is December 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413132"/>
      </p:ext>
    </p:extLst>
  </p:cSld>
  <p:clrMapOvr>
    <a:masterClrMapping/>
  </p:clrMapOvr>
  <p:transition spd="slow">
    <p:push dir="u"/>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C3F632-9863-36E9-11F5-A595FF535BDC}"/>
              </a:ext>
            </a:extLst>
          </p:cNvPr>
          <p:cNvSpPr txBox="1"/>
          <p:nvPr/>
        </p:nvSpPr>
        <p:spPr>
          <a:xfrm>
            <a:off x="516833" y="172164"/>
            <a:ext cx="11304105" cy="3930115"/>
          </a:xfrm>
          <a:prstGeom prst="rect">
            <a:avLst/>
          </a:prstGeom>
          <a:noFill/>
        </p:spPr>
        <p:txBody>
          <a:bodyPr wrap="square">
            <a:spAutoFit/>
          </a:bodyPr>
          <a:lstStyle/>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Temperatures: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TCS food at an internal temperature of 41 ̊F (5 ̊C) or lower or 135 ̊F (57 ̊C) or higher.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frozen food at temperatures that keep it frozen.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Make sure storage units have at least one air temperature measuring device: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It must be accurate to +/- 3 ̊F or +/- 1.5 ̊C.</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Put it in the warmest part of refrigerated units or the coldest part of hot-holding units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Do NOT overload coolers or freezers.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Frequent opening of the cooler lets warm air inside, which can affect food safety.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Use open shelving: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Lining shelving restricts circulation.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Monitor food temperatures regularly: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Randomly sample food temperatures.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If the food is not at the correct temperature, throw it out.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3EA1047-EA63-ABBF-9780-4E3F366A9FCF}"/>
              </a:ext>
            </a:extLst>
          </p:cNvPr>
          <p:cNvSpPr txBox="1"/>
          <p:nvPr/>
        </p:nvSpPr>
        <p:spPr>
          <a:xfrm>
            <a:off x="516833" y="4102279"/>
            <a:ext cx="10972802" cy="1855573"/>
          </a:xfrm>
          <a:prstGeom prst="rect">
            <a:avLst/>
          </a:prstGeom>
          <a:noFill/>
        </p:spPr>
        <p:txBody>
          <a:bodyPr wrap="square">
            <a:spAutoFit/>
          </a:bodyPr>
          <a:lstStyle/>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Rotate food to use the oldest inventory first: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One way to rotate products is to follow FIFO:</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Identify the food item’s use-by or expiration date.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items with the earliest use-by or expiration dates in front of items with later dates.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Once shelved, use those items stored in front first.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Throw out food that has passed its manufacturer’s use-by or expiration date.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49716193"/>
      </p:ext>
    </p:extLst>
  </p:cSld>
  <p:clrMapOvr>
    <a:masterClrMapping/>
  </p:clrMapOvr>
  <p:transition spd="slow">
    <p:push dir="u"/>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68F362-C645-EA33-F0B9-87CF498E4383}"/>
              </a:ext>
            </a:extLst>
          </p:cNvPr>
          <p:cNvSpPr txBox="1"/>
          <p:nvPr/>
        </p:nvSpPr>
        <p:spPr>
          <a:xfrm>
            <a:off x="357808" y="40877"/>
            <a:ext cx="11661913" cy="7190110"/>
          </a:xfrm>
          <a:prstGeom prst="rect">
            <a:avLst/>
          </a:prstGeom>
          <a:noFill/>
        </p:spPr>
        <p:txBody>
          <a:bodyPr wrap="square">
            <a:spAutoFit/>
          </a:bodyPr>
          <a:lstStyle/>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Preventing cross-contamination: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all items in designated storage areas.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items away from walls and at least six inches (15 centimeters) off the floor. Store single-use items (e.g., sleeve of single-use cups, single-use gloves) in original packaging.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food in containers intended for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Use containers that are durable, leakproof, and able to be sealed or covered.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NEVER use empty food containers to store chemicals; NEVER put food in empty chemical containers.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Keep all storage areas clean and dry.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Clean up spills and leaks promptly.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Clean dollies, carts, transporters, and trays often.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food in containers that have been cleaned and sanitized.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dirty linens in clean, nonabsorbent containers or washable laundry bags.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Wrap or cover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raw meat, poultry, and seafood separately from ready-to-eat food. If this is not possible, store ready-to-eat food above raw meat, poultry, and seafood. This will prevent juices from raw food from dripping onto ready-to-eat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food items in the following top-to-bottom order: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 Ready-to-eat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B. Seafood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 Whole cuts of beef and pork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 Ground meat and ground fish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E. Whole and ground poultry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This storage order is based on the minimum internal cooking temperature of each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0353278"/>
      </p:ext>
    </p:extLst>
  </p:cSld>
  <p:clrMapOvr>
    <a:masterClrMapping/>
  </p:clrMapOvr>
  <p:transition spd="slow">
    <p:push dir="u"/>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78DCA6-9550-E055-7669-2C6EDC1C5B49}"/>
              </a:ext>
            </a:extLst>
          </p:cNvPr>
          <p:cNvSpPr txBox="1"/>
          <p:nvPr/>
        </p:nvSpPr>
        <p:spPr>
          <a:xfrm>
            <a:off x="662609" y="323967"/>
            <a:ext cx="11145078" cy="5115568"/>
          </a:xfrm>
          <a:prstGeom prst="rect">
            <a:avLst/>
          </a:prstGeom>
          <a:noFill/>
        </p:spPr>
        <p:txBody>
          <a:bodyPr wrap="square">
            <a:spAutoFit/>
          </a:bodyPr>
          <a:lstStyle/>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should be stored in a clean, dry location away from dust and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other contaminants: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To prevent contamination, NEVER store food in these areas: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Locker rooms or dressing rooms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Restrooms or garbage rooms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Mechanical rooms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Under unshielded sewer lines or leaking water lines under stairwells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Handling damaged, spoiled, or incorrectly stored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Discard food that has become unsafe, expired, damaged, spoiled, or incorrectly stored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missing a date mark.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Ready-to-eat TCS food that has exceeded its date mark.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that has exceeded time/temperature requirements.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If food will be returned to the vendor: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Store the food away from other food and equipment.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Label the food so it will not be used.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9155013"/>
      </p:ext>
    </p:extLst>
  </p:cSld>
  <p:clrMapOvr>
    <a:masterClrMapping/>
  </p:clrMapOvr>
  <p:transition spd="slow">
    <p:push dir="u"/>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A15047-A82E-453C-B625-B11FC0235B3F}"/>
              </a:ext>
            </a:extLst>
          </p:cNvPr>
          <p:cNvSpPr txBox="1"/>
          <p:nvPr/>
        </p:nvSpPr>
        <p:spPr>
          <a:xfrm>
            <a:off x="0" y="144427"/>
            <a:ext cx="6096000" cy="467564"/>
          </a:xfrm>
          <a:prstGeom prst="rect">
            <a:avLst/>
          </a:prstGeom>
          <a:noFill/>
        </p:spPr>
        <p:txBody>
          <a:bodyPr wrap="square">
            <a:spAutoFit/>
          </a:bodyPr>
          <a:lstStyle/>
          <a:p>
            <a:pPr marL="0" marR="0" algn="ctr">
              <a:lnSpc>
                <a:spcPct val="107000"/>
              </a:lnSpc>
              <a:spcBef>
                <a:spcPts val="0"/>
              </a:spcBef>
              <a:spcAft>
                <a:spcPts val="800"/>
              </a:spcAft>
            </a:pPr>
            <a:r>
              <a:rPr lang="en-US" sz="24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10: Preparing food safely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1903E78-91CF-B2A1-0A9F-9B5DB4D878D6}"/>
              </a:ext>
            </a:extLst>
          </p:cNvPr>
          <p:cNvSpPr txBox="1"/>
          <p:nvPr/>
        </p:nvSpPr>
        <p:spPr>
          <a:xfrm>
            <a:off x="993913" y="678251"/>
            <a:ext cx="10774018" cy="4921925"/>
          </a:xfrm>
          <a:prstGeom prst="rect">
            <a:avLst/>
          </a:prstGeom>
          <a:noFill/>
        </p:spPr>
        <p:txBody>
          <a:bodyPr wrap="square">
            <a:spAutoFit/>
          </a:bodyPr>
          <a:lstStyle/>
          <a:p>
            <a:pPr marL="0" marR="0">
              <a:spcBef>
                <a:spcPts val="0"/>
              </a:spcBef>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safety practices help prevent the foods you eat from making you sick. Food-borne illnesses are caused by microorganisms that may be present on food when purchased or that may get into food during preparation, cooking, serving, storage or transportation from one location to another. Microorganisms are invisible and can grow on meat, poultry, seafood, eggs and dairy products, as well as in raw or cooked vegetables and fruits.</a:t>
            </a:r>
            <a:endParaRPr lang="en-US" sz="1800" dirty="0">
              <a:effectLst/>
              <a:latin typeface="Times New Roman" panose="02020603050405020304" pitchFamily="18" charset="0"/>
              <a:ea typeface="Times New Roman" panose="02020603050405020304" pitchFamily="18" charset="0"/>
            </a:endParaRPr>
          </a:p>
          <a:p>
            <a:pPr marL="0" marR="0">
              <a:spcBef>
                <a:spcPts val="0"/>
              </a:spcBef>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While everyone is at risk for food-borne illnesses, some people may be at higher risk for getting sick from eating unsafe food. These include pregnant women, infants and young children, older adults and people with weakened immune systems or chronic illnesses. Signs and symptoms of food-borne illnesses range from upset stomach, diarrhea, fever, vomiting, abdominal cramps and dehydration to more severe illness and even death. Follow these food safety guidelines for keeping food safe.</a:t>
            </a:r>
            <a:endParaRPr lang="en-US" sz="1800" dirty="0">
              <a:effectLst/>
              <a:latin typeface="Times New Roman" panose="02020603050405020304" pitchFamily="18" charset="0"/>
              <a:ea typeface="Times New Roman" panose="02020603050405020304" pitchFamily="18" charset="0"/>
            </a:endParaRPr>
          </a:p>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Practice safe shopping.</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safety starts with safe shopping. Take note of the “sell by” or “use by” dates on packages before and after you buy them. While in the store, inspect meat, poultry and fish to be sure packaging is not damaged or torn and that canned goods are free of dents, bulges and leaks. Select frozen and refrigerated foods, as well as any cooked items from the deli, just before you check out. Check that frozen foods feel solid and refrigerated foods feel cold; get these foods home promptly and then quickly store them in the refrigerator or freezer.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8254544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86F918-236E-8D7E-08C9-AF3C851F0CDF}"/>
              </a:ext>
            </a:extLst>
          </p:cNvPr>
          <p:cNvSpPr txBox="1"/>
          <p:nvPr/>
        </p:nvSpPr>
        <p:spPr>
          <a:xfrm>
            <a:off x="516835" y="692969"/>
            <a:ext cx="6096000" cy="327526"/>
          </a:xfrm>
          <a:prstGeom prst="rect">
            <a:avLst/>
          </a:prstGeom>
          <a:noFill/>
        </p:spPr>
        <p:txBody>
          <a:bodyPr wrap="square">
            <a:spAutoFit/>
          </a:bodyPr>
          <a:lstStyle/>
          <a:p>
            <a:pPr marL="0" marR="0">
              <a:lnSpc>
                <a:spcPts val="1650"/>
              </a:lnSpc>
              <a:spcBef>
                <a:spcPts val="0"/>
              </a:spcBef>
              <a:spcAft>
                <a:spcPts val="1200"/>
              </a:spcAft>
            </a:pPr>
            <a:r>
              <a:rPr lang="en-US" sz="24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These include: </a:t>
            </a:r>
            <a:endParaRPr lang="en-US" sz="2400" dirty="0">
              <a:effectLst/>
              <a:latin typeface="Times New Roman" panose="02020603050405020304" pitchFamily="18" charset="0"/>
              <a:ea typeface="Times New Roman" panose="02020603050405020304" pitchFamily="18" charset="0"/>
            </a:endParaRPr>
          </a:p>
        </p:txBody>
      </p:sp>
      <p:sp>
        <p:nvSpPr>
          <p:cNvPr id="5" name="TextBox 4">
            <a:extLst>
              <a:ext uri="{FF2B5EF4-FFF2-40B4-BE49-F238E27FC236}">
                <a16:creationId xmlns:a16="http://schemas.microsoft.com/office/drawing/2014/main" id="{13DEDF87-ACF3-7967-6250-9B6DF53F7989}"/>
              </a:ext>
            </a:extLst>
          </p:cNvPr>
          <p:cNvSpPr txBox="1"/>
          <p:nvPr/>
        </p:nvSpPr>
        <p:spPr>
          <a:xfrm>
            <a:off x="755374" y="1126519"/>
            <a:ext cx="9912626" cy="4252574"/>
          </a:xfrm>
          <a:prstGeom prst="rect">
            <a:avLst/>
          </a:prstGeom>
          <a:noFill/>
        </p:spPr>
        <p:txBody>
          <a:bodyPr wrap="square">
            <a:spAutoFit/>
          </a:bodyPr>
          <a:lstStyle/>
          <a:p>
            <a:pPr marL="342900" marR="0" lvl="0" indent="-342900">
              <a:lnSpc>
                <a:spcPts val="1650"/>
              </a:lnSpc>
              <a:spcBef>
                <a:spcPts val="0"/>
              </a:spcBef>
              <a:spcAft>
                <a:spcPts val="1200"/>
              </a:spcAft>
              <a:buFont typeface="Symbol" panose="05050102010706020507" pitchFamily="18" charset="2"/>
              <a:buChar char=""/>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Having a HACCP program. Included within the HACCP program are requirements to maintain proper laboratory food testing records</a:t>
            </a:r>
          </a:p>
          <a:p>
            <a:pPr marR="0" lvl="0">
              <a:lnSpc>
                <a:spcPts val="1650"/>
              </a:lnSpc>
              <a:spcBef>
                <a:spcPts val="0"/>
              </a:spcBef>
              <a:spcAft>
                <a:spcPts val="1200"/>
              </a:spcAft>
            </a:pPr>
            <a:endParaRPr lang="en-US" sz="2000" dirty="0">
              <a:effectLst/>
              <a:latin typeface="Times New Roman" panose="02020603050405020304" pitchFamily="18" charset="0"/>
              <a:ea typeface="Times New Roman" panose="02020603050405020304" pitchFamily="18" charset="0"/>
            </a:endParaRPr>
          </a:p>
          <a:p>
            <a:pPr marL="342900" marR="0" lvl="0" indent="-342900">
              <a:lnSpc>
                <a:spcPts val="1650"/>
              </a:lnSpc>
              <a:spcBef>
                <a:spcPts val="0"/>
              </a:spcBef>
              <a:spcAft>
                <a:spcPts val="1200"/>
              </a:spcAft>
              <a:buFont typeface="Symbol" panose="05050102010706020507" pitchFamily="18" charset="2"/>
              <a:buChar char=""/>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quality control records</a:t>
            </a:r>
          </a:p>
          <a:p>
            <a:pPr marR="0" lvl="0">
              <a:lnSpc>
                <a:spcPts val="1650"/>
              </a:lnSpc>
              <a:spcBef>
                <a:spcPts val="0"/>
              </a:spcBef>
              <a:spcAft>
                <a:spcPts val="1200"/>
              </a:spcAft>
            </a:pPr>
            <a:endParaRPr lang="en-US" sz="2000" dirty="0">
              <a:effectLst/>
              <a:latin typeface="Times New Roman" panose="02020603050405020304" pitchFamily="18" charset="0"/>
              <a:ea typeface="Times New Roman" panose="02020603050405020304" pitchFamily="18" charset="0"/>
            </a:endParaRPr>
          </a:p>
          <a:p>
            <a:pPr marL="342900" marR="0" lvl="0" indent="-342900">
              <a:lnSpc>
                <a:spcPts val="1650"/>
              </a:lnSpc>
              <a:spcBef>
                <a:spcPts val="0"/>
              </a:spcBef>
              <a:spcAft>
                <a:spcPts val="1200"/>
              </a:spcAft>
              <a:buFont typeface="Symbol" panose="05050102010706020507" pitchFamily="18" charset="2"/>
              <a:buChar char=""/>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auditing and inspection of food processing establishments</a:t>
            </a:r>
          </a:p>
          <a:p>
            <a:pPr marR="0" lvl="0">
              <a:lnSpc>
                <a:spcPts val="1650"/>
              </a:lnSpc>
              <a:spcBef>
                <a:spcPts val="0"/>
              </a:spcBef>
              <a:spcAft>
                <a:spcPts val="1200"/>
              </a:spcAft>
            </a:pPr>
            <a:endParaRPr lang="en-US" sz="2000" dirty="0">
              <a:effectLst/>
              <a:latin typeface="Times New Roman" panose="02020603050405020304" pitchFamily="18" charset="0"/>
              <a:ea typeface="Times New Roman" panose="02020603050405020304" pitchFamily="18" charset="0"/>
            </a:endParaRPr>
          </a:p>
          <a:p>
            <a:pPr marL="342900" marR="0" lvl="0" indent="-342900">
              <a:lnSpc>
                <a:spcPts val="1650"/>
              </a:lnSpc>
              <a:spcBef>
                <a:spcPts val="0"/>
              </a:spcBef>
              <a:spcAft>
                <a:spcPts val="1200"/>
              </a:spcAft>
              <a:buFont typeface="Symbol" panose="05050102010706020507" pitchFamily="18" charset="2"/>
              <a:buChar char=""/>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monitoring and evaluation of Sanitation Standard Operating Procedures (SSOP)</a:t>
            </a:r>
          </a:p>
          <a:p>
            <a:pPr marR="0" lvl="0">
              <a:lnSpc>
                <a:spcPts val="1650"/>
              </a:lnSpc>
              <a:spcBef>
                <a:spcPts val="0"/>
              </a:spcBef>
              <a:spcAft>
                <a:spcPts val="1200"/>
              </a:spcAft>
            </a:pPr>
            <a:endParaRPr lang="en-US" sz="2000" dirty="0">
              <a:effectLst/>
              <a:latin typeface="Times New Roman" panose="02020603050405020304" pitchFamily="18" charset="0"/>
              <a:ea typeface="Times New Roman" panose="02020603050405020304" pitchFamily="18" charset="0"/>
            </a:endParaRPr>
          </a:p>
          <a:p>
            <a:pPr marL="342900" marR="0" lvl="0" indent="-342900">
              <a:lnSpc>
                <a:spcPts val="1650"/>
              </a:lnSpc>
              <a:spcBef>
                <a:spcPts val="0"/>
              </a:spcBef>
              <a:spcAft>
                <a:spcPts val="1200"/>
              </a:spcAft>
              <a:buFont typeface="Symbol" panose="05050102010706020507" pitchFamily="18" charset="2"/>
              <a:buChar char=""/>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Good manufacturing practices (GMP)</a:t>
            </a:r>
          </a:p>
          <a:p>
            <a:pPr marR="0" lvl="0">
              <a:lnSpc>
                <a:spcPts val="1650"/>
              </a:lnSpc>
              <a:spcBef>
                <a:spcPts val="0"/>
              </a:spcBef>
              <a:spcAft>
                <a:spcPts val="1200"/>
              </a:spcAft>
            </a:pPr>
            <a:endParaRPr lang="en-US" sz="2000" dirty="0">
              <a:effectLst/>
              <a:latin typeface="Times New Roman" panose="02020603050405020304" pitchFamily="18" charset="0"/>
              <a:ea typeface="Times New Roman" panose="02020603050405020304" pitchFamily="18" charset="0"/>
            </a:endParaRPr>
          </a:p>
          <a:p>
            <a:pPr marL="342900" marR="0" lvl="0" indent="-342900">
              <a:lnSpc>
                <a:spcPts val="1650"/>
              </a:lnSpc>
              <a:spcBef>
                <a:spcPts val="0"/>
              </a:spcBef>
              <a:spcAft>
                <a:spcPts val="1200"/>
              </a:spcAft>
              <a:buFont typeface="Symbol" panose="05050102010706020507" pitchFamily="18" charset="2"/>
              <a:buChar char=""/>
            </a:pPr>
            <a:r>
              <a:rPr lang="en-US" sz="2000" spc="15"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Environmental Management Systems (EMS) procedures.</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10941798"/>
      </p:ext>
    </p:extLst>
  </p:cSld>
  <p:clrMapOvr>
    <a:masterClrMapping/>
  </p:clrMapOvr>
  <p:transition spd="slow">
    <p:push dir="u"/>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8DA6BB5-4F6C-F49D-C54D-456B14D70EF4}"/>
              </a:ext>
            </a:extLst>
          </p:cNvPr>
          <p:cNvSpPr txBox="1"/>
          <p:nvPr/>
        </p:nvSpPr>
        <p:spPr>
          <a:xfrm>
            <a:off x="410816" y="308892"/>
            <a:ext cx="11357113" cy="4562083"/>
          </a:xfrm>
          <a:prstGeom prst="rect">
            <a:avLst/>
          </a:prstGeom>
          <a:noFill/>
        </p:spPr>
        <p:txBody>
          <a:bodyPr wrap="square">
            <a:spAutoFit/>
          </a:bodyPr>
          <a:lstStyle/>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20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Keep it clean, clean, clean.</a:t>
            </a:r>
            <a:br>
              <a:rPr lang="en-US" sz="20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20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Keep hands, utensils and surfaces that come in contact with food clean. Wash your hands with warm water and soap for at least 20 seconds before and after handling food, especially after touching meat, poultry, eggs or seafood, to remove harmful bacteria. After cutting raw meats, thoroughly wash cutting board, utensils and countertops with hot soapy water.</a:t>
            </a:r>
            <a:endParaRPr lang="en-US"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750"/>
              </a:spcAft>
              <a:buSzPts val="1000"/>
              <a:buFont typeface="Courier New" panose="02070309020205020404" pitchFamily="49" charset="0"/>
              <a:buChar char="o"/>
              <a:tabLst>
                <a:tab pos="914400" algn="l"/>
              </a:tabLst>
            </a:pPr>
            <a:r>
              <a:rPr lang="en-US" sz="20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 mixture of 1 teaspoon of unscented liquid chlorine bleach in 1 quart of water can be used to sanitize cutting boards, utensils and countertops. After sanitizing, allow surfaces to air-dry or dry with paper towels.</a:t>
            </a:r>
            <a:endParaRPr lang="en-US"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20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Change dishtowels, sponges and dishcloths regularly.</a:t>
            </a:r>
            <a:br>
              <a:rPr lang="en-US" sz="20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20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Moist towels, sponges and dishcloths are a perfect breeding ground for bacteria. Rinse sponges and dishcloths after each use in hot, soapy water or in a bleach and-water solution. Allow them to dry out when not in use. Also be sure to change dishtowels and dishcloths often and launder them in hot, soapy water. Never forget to replace sponges.</a:t>
            </a:r>
            <a:endParaRPr lang="en-US"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4670620"/>
      </p:ext>
    </p:extLst>
  </p:cSld>
  <p:clrMapOvr>
    <a:masterClrMapping/>
  </p:clrMapOvr>
  <p:transition spd="slow">
    <p:push dir="u"/>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B30DAC-AF98-2535-DCE7-A140C2C6758D}"/>
              </a:ext>
            </a:extLst>
          </p:cNvPr>
          <p:cNvSpPr txBox="1"/>
          <p:nvPr/>
        </p:nvSpPr>
        <p:spPr>
          <a:xfrm>
            <a:off x="304799" y="92764"/>
            <a:ext cx="11476383" cy="4019370"/>
          </a:xfrm>
          <a:prstGeom prst="rect">
            <a:avLst/>
          </a:prstGeom>
          <a:noFill/>
        </p:spPr>
        <p:txBody>
          <a:bodyPr wrap="square">
            <a:spAutoFit/>
          </a:bodyPr>
          <a:lstStyle/>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Wash fresh produce before eating.</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Rinse all fresh fruits and vegetables under clean running water, even if you plan to peel the produce before eating. (Note: Don’t clean foods with detergent or bleach, as these are not intended for consumption.) A soft produce brush is useful for getting at hard-to-reach crevices in firm-skin produce such as melons or potatoes. Remove soft spots and wilted leaves before eating. If you have produced that you purchased pre-cut or peeled, be sure to store it in the refrigerator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50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Separate, don’t cross-contaminate.</a:t>
            </a: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To prevent bacteria from crossing from one food to another, always keep raw meat, poultry and seafood (and their juices) and eggs separate from ready-to-eat foods. Storing raw meat, poultry and seafood on the bottom shelf of refrigerator also prevents any accidental spillage from contaminating the food items stored below them.</a:t>
            </a:r>
            <a:endParaRPr lang="en-US" sz="1800" dirty="0">
              <a:effectLst/>
              <a:latin typeface="Times New Roman" panose="02020603050405020304" pitchFamily="18" charset="0"/>
              <a:ea typeface="Times New Roman" panose="02020603050405020304" pitchFamily="18" charset="0"/>
            </a:endParaRPr>
          </a:p>
          <a:p>
            <a:pPr marL="45720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It’s wise to use a dedicated cutting board for raw meat products. Never place cooked or ready-to-eat food on a cutting board or plate that held raw meat, poultry, eggs or seafood, unless it has been thoroughly washed between uses in hot, soapy water. Always marinate foods in a covered dish in the refrigerator and discard any leftover marinades that have been used with raw meat, poultry or seafood.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1C2F3648-2249-5C9C-C225-1F2759769B94}"/>
              </a:ext>
            </a:extLst>
          </p:cNvPr>
          <p:cNvSpPr txBox="1"/>
          <p:nvPr/>
        </p:nvSpPr>
        <p:spPr>
          <a:xfrm>
            <a:off x="304798" y="4112134"/>
            <a:ext cx="11277601" cy="1262846"/>
          </a:xfrm>
          <a:prstGeom prst="rect">
            <a:avLst/>
          </a:prstGeom>
          <a:noFill/>
        </p:spPr>
        <p:txBody>
          <a:bodyPr wrap="square">
            <a:spAutoFit/>
          </a:bodyPr>
          <a:lstStyle/>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Take your food’s temperature when cooking.</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An instant-read food thermometer is an essential kitchen tool for determining whether or not cooked food is safe to eat. Relying on cooking time or checking a food’s color is not enough. When cooking meat, poultry, fish and egg dishes, checking the temperature with a food thermometer is the only reliable way to make sure the food is cooked thoroughly to kill harmful bacteria.</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5055624"/>
      </p:ext>
    </p:extLst>
  </p:cSld>
  <p:clrMapOvr>
    <a:masterClrMapping/>
  </p:clrMapOvr>
  <p:transition spd="slow">
    <p:push dir="u"/>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AABCB4-4942-2FEB-CA2B-FE4468B5EE4E}"/>
              </a:ext>
            </a:extLst>
          </p:cNvPr>
          <p:cNvSpPr txBox="1"/>
          <p:nvPr/>
        </p:nvSpPr>
        <p:spPr>
          <a:xfrm>
            <a:off x="265043" y="98660"/>
            <a:ext cx="11529391" cy="1559209"/>
          </a:xfrm>
          <a:prstGeom prst="rect">
            <a:avLst/>
          </a:prstGeom>
          <a:noFill/>
        </p:spPr>
        <p:txBody>
          <a:bodyPr wrap="square">
            <a:spAutoFit/>
          </a:bodyPr>
          <a:lstStyle/>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Stay away from the “danger zone.”</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Harmful bacteria can multiply fast when the temperature of perishable foods stays in the “danger zone,” between 40°F and 140°F. Follow the 2-hour rule: refrigerate or freeze perishable foods and leftovers within two hours and discard any cooked or perishable foods left at room temperature for longer than 2 hours. (Note that when temperatures reach 90°F or higher, this becomes the 1-hour rule.)</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24729077-3E2D-458F-6E8F-44A0A267C5B8}"/>
              </a:ext>
            </a:extLst>
          </p:cNvPr>
          <p:cNvSpPr txBox="1"/>
          <p:nvPr/>
        </p:nvSpPr>
        <p:spPr>
          <a:xfrm>
            <a:off x="265043" y="1657869"/>
            <a:ext cx="11661914" cy="4625433"/>
          </a:xfrm>
          <a:prstGeom prst="rect">
            <a:avLst/>
          </a:prstGeom>
          <a:noFill/>
        </p:spPr>
        <p:txBody>
          <a:bodyPr wrap="square">
            <a:spAutoFit/>
          </a:bodyPr>
          <a:lstStyle/>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Keep hot foods HOT and cold foods COLD.</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When it comes to food safety, temperature is very important. Cold temperatures keep harmful bacteria from growing on food, while hot temperatures (above 160°F) destroy harmful bacteria. When </a:t>
            </a:r>
            <a:r>
              <a:rPr lang="en-US" sz="1800"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2"/>
              </a:rPr>
              <a:t>serving foods buffet-style at a get-together</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be sure hot foods are held at 140°F or higher by using chafing dishes, slow cookers and warming trays. Cold foods should be held at 40°F or lower by nesting dishes in bowls of ice. Alternatively, use small serving dishes. Then, discard leftovers that have been at room temperature for 2 hours, and replenish foods on clean dishes.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Thaw frozen foods safely.</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Placing frozen foods in the refrigerator is the best way to promote slow, safe thawing. Just be sure to put items in containers or leak-proof bags so that juices from thawing meat, poultry or fish do not drip onto other foods. For faster thawing, place frozen food in a leak-proof plastic bag and submerge in cold tap water, changing the water every 30 minutes. While food thawed in refrigerator can be refrozen without cooking, food thawed with the cold-water method must be cooked immediately. Foods thawed using the cold-water method should be cooked before refreezing. If you’re using a microwave to thaw meat and poultry, cook immediately after thawing. Do not defrost food at room temperature.</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2423529"/>
      </p:ext>
    </p:extLst>
  </p:cSld>
  <p:clrMapOvr>
    <a:masterClrMapping/>
  </p:clrMapOvr>
  <p:transition spd="slow">
    <p:push dir="u"/>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D1AA52-3048-ACEF-EBBC-5BB1127239E8}"/>
              </a:ext>
            </a:extLst>
          </p:cNvPr>
          <p:cNvSpPr txBox="1"/>
          <p:nvPr/>
        </p:nvSpPr>
        <p:spPr>
          <a:xfrm>
            <a:off x="278295" y="196084"/>
            <a:ext cx="11516139" cy="4728026"/>
          </a:xfrm>
          <a:prstGeom prst="rect">
            <a:avLst/>
          </a:prstGeom>
          <a:noFill/>
        </p:spPr>
        <p:txBody>
          <a:bodyPr wrap="square">
            <a:spAutoFit/>
          </a:bodyPr>
          <a:lstStyle/>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Handle leftovers with care.</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Divide cooked </a:t>
            </a:r>
            <a:r>
              <a:rPr lang="en-US" sz="1800"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2"/>
              </a:rPr>
              <a:t>leftovers</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into shallow containers (e.g., slice roasts or divide casseroles into smaller portions), label packages with the current date and put them in the refrigerator or freezer within 2 hours of cooking to promote rapid, even cooling. When you’re ready to reheat prepared foods or leftovers, bring soups, sauces and gravy to a boil and heat other cooked foods steaming hot (165°F). Be sure to eat or freeze cooked leftovers within 3 to 4 days.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Think safety when transporting foods.</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When transporting foods to be eaten away from home, such as </a:t>
            </a:r>
            <a:r>
              <a:rPr lang="en-US" sz="1800"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3"/>
              </a:rPr>
              <a:t>bag lunches</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potato salad for a party or potluck </a:t>
            </a:r>
            <a:r>
              <a:rPr lang="en-US" sz="1800"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hlinkClick r:id="rId4"/>
              </a:rPr>
              <a:t>casseroles</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wrap foods carefully, keep perishables cold and reheat hot, cooked foods to a safe internal temperature</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750"/>
              </a:spcAft>
              <a:buSzPts val="1000"/>
              <a:buFont typeface="Symbol" panose="05050102010706020507" pitchFamily="18" charset="2"/>
              <a:buChar char=""/>
              <a:tabLst>
                <a:tab pos="457200" algn="l"/>
              </a:tabLs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Keep watch over foods in your refrigerator.</a:t>
            </a:r>
            <a:b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b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Many foods have limits for how long they can remain in the refrigerator before spoiling or becoming dangerous to eat, so it’s smart to write the purchase date on packages before refrigerating or freezing them. Clean your refrigerator each week and discard foods that exceed the following recommended storage times. Food safety tip: Use a refrigerator thermometer to be sure the temperature stays at 40°F or below.</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3783071"/>
      </p:ext>
    </p:extLst>
  </p:cSld>
  <p:clrMapOvr>
    <a:masterClrMapping/>
  </p:clrMapOvr>
  <p:transition spd="slow">
    <p:push dir="u"/>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747BDB1-1753-A8FE-0FBC-6008585265F1}"/>
              </a:ext>
            </a:extLst>
          </p:cNvPr>
          <p:cNvGraphicFramePr>
            <a:graphicFrameLocks noGrp="1"/>
          </p:cNvGraphicFramePr>
          <p:nvPr>
            <p:extLst>
              <p:ext uri="{D42A27DB-BD31-4B8C-83A1-F6EECF244321}">
                <p14:modId xmlns:p14="http://schemas.microsoft.com/office/powerpoint/2010/main" val="358238747"/>
              </p:ext>
            </p:extLst>
          </p:nvPr>
        </p:nvGraphicFramePr>
        <p:xfrm>
          <a:off x="675860" y="291548"/>
          <a:ext cx="8322364" cy="6228522"/>
        </p:xfrm>
        <a:graphic>
          <a:graphicData uri="http://schemas.openxmlformats.org/drawingml/2006/table">
            <a:tbl>
              <a:tblPr firstRow="1" firstCol="1" bandRow="1">
                <a:tableStyleId>{5C22544A-7EE6-4342-B048-85BDC9FD1C3A}</a:tableStyleId>
              </a:tblPr>
              <a:tblGrid>
                <a:gridCol w="4161182">
                  <a:extLst>
                    <a:ext uri="{9D8B030D-6E8A-4147-A177-3AD203B41FA5}">
                      <a16:colId xmlns:a16="http://schemas.microsoft.com/office/drawing/2014/main" val="2975545217"/>
                    </a:ext>
                  </a:extLst>
                </a:gridCol>
                <a:gridCol w="4161182">
                  <a:extLst>
                    <a:ext uri="{9D8B030D-6E8A-4147-A177-3AD203B41FA5}">
                      <a16:colId xmlns:a16="http://schemas.microsoft.com/office/drawing/2014/main" val="3753281492"/>
                    </a:ext>
                  </a:extLst>
                </a:gridCol>
              </a:tblGrid>
              <a:tr h="620534">
                <a:tc>
                  <a:txBody>
                    <a:bodyPr/>
                    <a:lstStyle/>
                    <a:p>
                      <a:pPr marL="0" marR="0">
                        <a:lnSpc>
                          <a:spcPct val="107000"/>
                        </a:lnSpc>
                        <a:spcBef>
                          <a:spcPts val="0"/>
                        </a:spcBef>
                        <a:spcAft>
                          <a:spcPts val="800"/>
                        </a:spcAft>
                      </a:pPr>
                      <a:r>
                        <a:rPr lang="en-US" sz="1800">
                          <a:effectLst/>
                        </a:rPr>
                        <a:t>Food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a:effectLst/>
                        </a:rPr>
                        <a:t>Food Refrigerator storage (40°F)</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888628050"/>
                  </a:ext>
                </a:extLst>
              </a:tr>
              <a:tr h="620534">
                <a:tc>
                  <a:txBody>
                    <a:bodyPr/>
                    <a:lstStyle/>
                    <a:p>
                      <a:pPr marL="0" marR="0">
                        <a:lnSpc>
                          <a:spcPct val="107000"/>
                        </a:lnSpc>
                        <a:spcBef>
                          <a:spcPts val="0"/>
                        </a:spcBef>
                        <a:spcAft>
                          <a:spcPts val="800"/>
                        </a:spcAft>
                      </a:pPr>
                      <a:r>
                        <a:rPr lang="en-US" sz="1800">
                          <a:effectLst/>
                        </a:rPr>
                        <a:t>Eggs, fresh in shell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a:effectLst/>
                        </a:rPr>
                        <a:t>3 to 5 weeks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2008416849"/>
                  </a:ext>
                </a:extLst>
              </a:tr>
              <a:tr h="620534">
                <a:tc>
                  <a:txBody>
                    <a:bodyPr/>
                    <a:lstStyle/>
                    <a:p>
                      <a:pPr marL="0" marR="0">
                        <a:lnSpc>
                          <a:spcPct val="107000"/>
                        </a:lnSpc>
                        <a:spcBef>
                          <a:spcPts val="0"/>
                        </a:spcBef>
                        <a:spcAft>
                          <a:spcPts val="800"/>
                        </a:spcAft>
                      </a:pPr>
                      <a:r>
                        <a:rPr lang="en-US" sz="1800">
                          <a:effectLst/>
                        </a:rPr>
                        <a:t>Hard-cooked eggs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a:effectLst/>
                        </a:rPr>
                        <a:t>1 week</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1531899356"/>
                  </a:ext>
                </a:extLst>
              </a:tr>
              <a:tr h="620534">
                <a:tc>
                  <a:txBody>
                    <a:bodyPr/>
                    <a:lstStyle/>
                    <a:p>
                      <a:pPr marL="0" marR="0">
                        <a:lnSpc>
                          <a:spcPct val="107000"/>
                        </a:lnSpc>
                        <a:spcBef>
                          <a:spcPts val="0"/>
                        </a:spcBef>
                        <a:spcAft>
                          <a:spcPts val="800"/>
                        </a:spcAft>
                      </a:pPr>
                      <a:r>
                        <a:rPr lang="en-US" sz="1800">
                          <a:effectLst/>
                        </a:rPr>
                        <a:t>Ground meat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a:effectLst/>
                        </a:rPr>
                        <a:t>1 to 2 days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799073990"/>
                  </a:ext>
                </a:extLst>
              </a:tr>
              <a:tr h="620534">
                <a:tc>
                  <a:txBody>
                    <a:bodyPr/>
                    <a:lstStyle/>
                    <a:p>
                      <a:pPr marL="0" marR="0">
                        <a:lnSpc>
                          <a:spcPct val="107000"/>
                        </a:lnSpc>
                        <a:spcBef>
                          <a:spcPts val="0"/>
                        </a:spcBef>
                        <a:spcAft>
                          <a:spcPts val="800"/>
                        </a:spcAft>
                      </a:pPr>
                      <a:r>
                        <a:rPr lang="en-US" sz="1800">
                          <a:effectLst/>
                        </a:rPr>
                        <a:t>Fresh steaks, chops and roasts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a:effectLst/>
                        </a:rPr>
                        <a:t>3 to 5 days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1410350141"/>
                  </a:ext>
                </a:extLst>
              </a:tr>
              <a:tr h="620534">
                <a:tc>
                  <a:txBody>
                    <a:bodyPr/>
                    <a:lstStyle/>
                    <a:p>
                      <a:pPr marL="0" marR="0">
                        <a:lnSpc>
                          <a:spcPct val="107000"/>
                        </a:lnSpc>
                        <a:spcBef>
                          <a:spcPts val="0"/>
                        </a:spcBef>
                        <a:spcAft>
                          <a:spcPts val="800"/>
                        </a:spcAft>
                      </a:pPr>
                      <a:r>
                        <a:rPr lang="en-US" sz="1800">
                          <a:effectLst/>
                        </a:rPr>
                        <a:t>Fresh poultry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a:effectLst/>
                        </a:rPr>
                        <a:t>1 to 2 days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3347393706"/>
                  </a:ext>
                </a:extLst>
              </a:tr>
              <a:tr h="620534">
                <a:tc>
                  <a:txBody>
                    <a:bodyPr/>
                    <a:lstStyle/>
                    <a:p>
                      <a:pPr marL="0" marR="0">
                        <a:lnSpc>
                          <a:spcPct val="107000"/>
                        </a:lnSpc>
                        <a:spcBef>
                          <a:spcPts val="0"/>
                        </a:spcBef>
                        <a:spcAft>
                          <a:spcPts val="800"/>
                        </a:spcAft>
                      </a:pPr>
                      <a:r>
                        <a:rPr lang="en-US" sz="1800">
                          <a:effectLst/>
                        </a:rPr>
                        <a:t>Cooked meat and poultry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a:effectLst/>
                        </a:rPr>
                        <a:t>3 to 4 days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3694577269"/>
                  </a:ext>
                </a:extLst>
              </a:tr>
              <a:tr h="942392">
                <a:tc>
                  <a:txBody>
                    <a:bodyPr/>
                    <a:lstStyle/>
                    <a:p>
                      <a:pPr marL="0" marR="0">
                        <a:lnSpc>
                          <a:spcPct val="107000"/>
                        </a:lnSpc>
                        <a:spcBef>
                          <a:spcPts val="0"/>
                        </a:spcBef>
                        <a:spcAft>
                          <a:spcPts val="800"/>
                        </a:spcAft>
                      </a:pPr>
                      <a:r>
                        <a:rPr lang="en-US" sz="1800">
                          <a:effectLst/>
                        </a:rPr>
                        <a:t>Cooked casseroles with meat or poultry</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a:effectLst/>
                        </a:rPr>
                        <a:t>3 to 4 days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398046419"/>
                  </a:ext>
                </a:extLst>
              </a:tr>
              <a:tr h="942392">
                <a:tc>
                  <a:txBody>
                    <a:bodyPr/>
                    <a:lstStyle/>
                    <a:p>
                      <a:pPr marL="0" marR="0">
                        <a:lnSpc>
                          <a:spcPct val="107000"/>
                        </a:lnSpc>
                        <a:spcBef>
                          <a:spcPts val="0"/>
                        </a:spcBef>
                        <a:spcAft>
                          <a:spcPts val="800"/>
                        </a:spcAft>
                      </a:pPr>
                      <a:r>
                        <a:rPr lang="en-US" sz="1800">
                          <a:effectLst/>
                        </a:rPr>
                        <a:t>Cooked meat or poultry in gravy or broth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tc>
                  <a:txBody>
                    <a:bodyPr/>
                    <a:lstStyle/>
                    <a:p>
                      <a:pPr marL="0" marR="0">
                        <a:lnSpc>
                          <a:spcPct val="107000"/>
                        </a:lnSpc>
                        <a:spcBef>
                          <a:spcPts val="0"/>
                        </a:spcBef>
                        <a:spcAft>
                          <a:spcPts val="800"/>
                        </a:spcAft>
                      </a:pPr>
                      <a:r>
                        <a:rPr lang="en-US" sz="1800" dirty="0">
                          <a:effectLst/>
                        </a:rPr>
                        <a:t>1 to 2 days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0" marR="95250" marT="95250" marB="95250"/>
                </a:tc>
                <a:extLst>
                  <a:ext uri="{0D108BD9-81ED-4DB2-BD59-A6C34878D82A}">
                    <a16:rowId xmlns:a16="http://schemas.microsoft.com/office/drawing/2014/main" val="498552707"/>
                  </a:ext>
                </a:extLst>
              </a:tr>
            </a:tbl>
          </a:graphicData>
        </a:graphic>
      </p:graphicFrame>
    </p:spTree>
    <p:extLst>
      <p:ext uri="{BB962C8B-B14F-4D97-AF65-F5344CB8AC3E}">
        <p14:creationId xmlns:p14="http://schemas.microsoft.com/office/powerpoint/2010/main" val="3626923408"/>
      </p:ext>
    </p:extLst>
  </p:cSld>
  <p:clrMapOvr>
    <a:masterClrMapping/>
  </p:clrMapOvr>
  <p:transition spd="slow">
    <p:wip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FD6812-FB3D-B388-1186-22F91C530F01}"/>
              </a:ext>
            </a:extLst>
          </p:cNvPr>
          <p:cNvSpPr txBox="1"/>
          <p:nvPr/>
        </p:nvSpPr>
        <p:spPr>
          <a:xfrm>
            <a:off x="0" y="161692"/>
            <a:ext cx="7368209" cy="467564"/>
          </a:xfrm>
          <a:prstGeom prst="rect">
            <a:avLst/>
          </a:prstGeom>
          <a:noFill/>
        </p:spPr>
        <p:txBody>
          <a:bodyPr wrap="square">
            <a:spAutoFit/>
          </a:bodyPr>
          <a:lstStyle/>
          <a:p>
            <a:pPr marL="0" marR="0" algn="ctr">
              <a:lnSpc>
                <a:spcPct val="107000"/>
              </a:lnSpc>
              <a:spcBef>
                <a:spcPts val="0"/>
              </a:spcBef>
              <a:spcAft>
                <a:spcPts val="0"/>
              </a:spcAft>
            </a:pPr>
            <a:r>
              <a:rPr lang="en-US" sz="24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11: Serving &amp; dispensing food safely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B33A9BB-81A9-8D17-8831-11261F544071}"/>
              </a:ext>
            </a:extLst>
          </p:cNvPr>
          <p:cNvSpPr txBox="1"/>
          <p:nvPr/>
        </p:nvSpPr>
        <p:spPr>
          <a:xfrm>
            <a:off x="927653" y="708768"/>
            <a:ext cx="10919790" cy="4146713"/>
          </a:xfrm>
          <a:prstGeom prst="rect">
            <a:avLst/>
          </a:prstGeom>
          <a:noFill/>
        </p:spPr>
        <p:txBody>
          <a:bodyPr wrap="square">
            <a:spAutoFit/>
          </a:bodyPr>
          <a:lstStyle/>
          <a:p>
            <a:pPr marL="0" marR="0">
              <a:lnSpc>
                <a:spcPct val="107000"/>
              </a:lnSpc>
              <a:spcBef>
                <a:spcPts val="0"/>
              </a:spcBef>
              <a:spcAft>
                <a:spcPts val="0"/>
              </a:spcAf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service industry practices and procedures of how the establishment will produce safe food. These learning guidelines are a key component of overall food safety program. All food preparation and service personnel will follow proper handwashing practices to ensure the safety of food served to customers.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560"/>
              </a:spcAft>
            </a:pPr>
            <a:r>
              <a:rPr lang="en-US" sz="18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All employees in foodservice should wash hands using the following steps: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Wash hands including around and under fingernails, between fingers and forearms. Rub and scrub vigorously and thoroughly with soap and warm water (a temperature of at least 100°F is required) for a period of 20 seconds.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Wash hands using soap from a dispenser.</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Use only designated handwashing sinks. Do not wash hands in other sinks. (If you’ve used the restroom, remember to wash your hands there and again upon entering the kitchen.)</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8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Dry hands with single use towels or a mechanical hot air dryer. To prevent recontamination of clean hands, use a paper towel to turn off faucets.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78445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78147B-0839-13A2-8465-3814F618698A}"/>
              </a:ext>
            </a:extLst>
          </p:cNvPr>
          <p:cNvSpPr txBox="1"/>
          <p:nvPr/>
        </p:nvSpPr>
        <p:spPr>
          <a:xfrm>
            <a:off x="291548" y="111238"/>
            <a:ext cx="11900452" cy="3439981"/>
          </a:xfrm>
          <a:prstGeom prst="rect">
            <a:avLst/>
          </a:prstGeom>
          <a:noFill/>
        </p:spPr>
        <p:txBody>
          <a:bodyPr wrap="square">
            <a:spAutoFit/>
          </a:bodyPr>
          <a:lstStyle/>
          <a:p>
            <a:pPr marL="0" marR="0">
              <a:lnSpc>
                <a:spcPct val="107000"/>
              </a:lnSpc>
              <a:spcBef>
                <a:spcPts val="0"/>
              </a:spcBef>
              <a:spcAft>
                <a:spcPts val="800"/>
              </a:spcAft>
            </a:pPr>
            <a:r>
              <a:rPr lang="en-US" sz="18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Displayed in Self-Service Area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All food displayed for consumer self-service must be displayed within easy reach of the average consumer.  The maximum distance between the edge of a service line, excluding any tray rail, and the front of the rearmost displayed item cannot exceed 22 inches.  However, chafing dishes (“chafers”), oval trays, pans, and similar food containers may extend beyond this 22-inch limit so long as the displayed food begins within the 22-inch limit. Service lines which are accessed from two sides should be arranged so that consumers do not reach across the mid-point of a two-sided serving line.  If necessary, a central barrier should be provided which prevents consumers from serving themselves from the other side or across food containers. All sneeze-guards or droplet protection devices used in service lines must conform to Guidelines.  Also, the protective surface of the sneeze-guard must be positioned high enough above the displayed food so that it does not interfere with the customer’s access to the rearmost displayed food item or the use of serving utensils.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14B9E57-9669-8FD2-80BA-741B3EAFCBF5}"/>
              </a:ext>
            </a:extLst>
          </p:cNvPr>
          <p:cNvSpPr txBox="1"/>
          <p:nvPr/>
        </p:nvSpPr>
        <p:spPr>
          <a:xfrm>
            <a:off x="291547" y="3508512"/>
            <a:ext cx="11396869" cy="2550891"/>
          </a:xfrm>
          <a:prstGeom prst="rect">
            <a:avLst/>
          </a:prstGeom>
          <a:noFill/>
        </p:spPr>
        <p:txBody>
          <a:bodyPr wrap="square">
            <a:spAutoFit/>
          </a:bodyPr>
          <a:lstStyle/>
          <a:p>
            <a:pPr marL="0" marR="0">
              <a:lnSpc>
                <a:spcPct val="107000"/>
              </a:lnSpc>
              <a:spcBef>
                <a:spcPts val="0"/>
              </a:spcBef>
              <a:spcAft>
                <a:spcPts val="800"/>
              </a:spcAft>
            </a:pPr>
            <a:r>
              <a:rPr lang="en-US" sz="18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Temperature Control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Potentially hazardous food shall be maintained at or above 135oF or at or below 41oF. The following may be held at or below 45oF. Potentially hazardous foods held for dispensing in serving lines and salad bars during periods not to exceed 12 hours in any 24-hour period. Simply stated, this means that such foods displayed in service lines must be held at the required temperatures.  Potentially hazardous foods held hot for serving must be rapidly brought to the required temperature before being placed in the service line, unless the service line equipment is designed to rapidly bring food up to the required temperature. An accurate, easily readable, metal probe thermometer shall be readily available.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77200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53D9E6-4F29-A983-0E1D-7C73F2741590}"/>
              </a:ext>
            </a:extLst>
          </p:cNvPr>
          <p:cNvSpPr txBox="1"/>
          <p:nvPr/>
        </p:nvSpPr>
        <p:spPr>
          <a:xfrm>
            <a:off x="132524" y="176969"/>
            <a:ext cx="11860692" cy="6330003"/>
          </a:xfrm>
          <a:prstGeom prst="rect">
            <a:avLst/>
          </a:prstGeom>
          <a:noFill/>
        </p:spPr>
        <p:txBody>
          <a:bodyPr wrap="square">
            <a:spAutoFit/>
          </a:bodyPr>
          <a:lstStyle/>
          <a:p>
            <a:pPr marL="0" marR="0">
              <a:lnSpc>
                <a:spcPct val="107000"/>
              </a:lnSpc>
              <a:spcBef>
                <a:spcPts val="0"/>
              </a:spcBef>
              <a:spcAft>
                <a:spcPts val="800"/>
              </a:spcAft>
            </a:pPr>
            <a:r>
              <a:rPr lang="en-US" sz="16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Cooking and Reheating Temperatures: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Oven Parameters require that all ready-to-eat foods prepared at a food facility from raw or incompletely cooked animal tissues shall be thoroughly cooked prior to serving, as follows, unless otherwise ordered by the consumer.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General Droplet Protection Requirement: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All food displayed in service lines must be protected from droplet contamination in accordance with proper guidelines. Displayed food must either be placed behind a sneeze-guard or similar droplet protection device as provided or placed in a covered or otherwise protected container that meets the standards. Other forms of protection may include packaging; display cases; mechanical dispensers; or other effective means.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Defining the Zone of Potential Droplet Contamination.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zone of potential droplet contamination may vary depending on the circumstances.  For example, assuming an average consumer height of between 5’ and 5’8”, an average mouth height between 4’6” and 5’, and a 30-inch service line height, the zone of potential droplet contamination is an area which extends 30 inches by 30 inches from a point 30 inches directly above the consumer edge of the service line to a point 30 inches directly in from the consumer edge of the service line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Installation and Coverage Requirements for Sneeze-guards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In order to conform with this guideline, sneeze-guard systems must meet or exceed international standards for coverage and installation that shields [sneeze-guards] shall be mounted so as to intercept a direct line between the customer’s mouth and the food display area at the customer “use” position...Special consideration must be given to use location conditions such as tray rails”. Regardless of design, all sneeze-guards must be installed and adjusted as necessary during operation to maintain constant protection of displayed food items as required by this guideline.  The protective area of the sneeze-guard must be positioned high enough above the displayed food so that it does not interfere with the consumer’s access to the rearmost displayed food item or use of serving utensils.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03002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431121-9CFD-F8B9-6A5A-AFA6DFEAC277}"/>
              </a:ext>
            </a:extLst>
          </p:cNvPr>
          <p:cNvSpPr txBox="1"/>
          <p:nvPr/>
        </p:nvSpPr>
        <p:spPr>
          <a:xfrm>
            <a:off x="212035" y="263998"/>
            <a:ext cx="11940209" cy="6330003"/>
          </a:xfrm>
          <a:prstGeom prst="rect">
            <a:avLst/>
          </a:prstGeom>
          <a:noFill/>
        </p:spPr>
        <p:txBody>
          <a:bodyPr wrap="square">
            <a:spAutoFit/>
          </a:bodyPr>
          <a:lstStyle/>
          <a:p>
            <a:pPr marL="0" marR="0">
              <a:lnSpc>
                <a:spcPct val="107000"/>
              </a:lnSpc>
              <a:spcBef>
                <a:spcPts val="0"/>
              </a:spcBef>
              <a:spcAft>
                <a:spcPts val="800"/>
              </a:spcAft>
            </a:pPr>
            <a:r>
              <a:rPr lang="en-US" sz="16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UTENSILS, FLATWARE, AND DINNERWARE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This section requires that food displayed in self-service containers be provided with a suitable food dispensing utensil for each container displayed, or other effective food dispensing methods that protect the food from contamination. Each service container must be provided with at least one appropriately sized serving utensil for use exclusively with that container.  The utensil must be of sufficient size and design to prevent it falling into or out of the container when not in use.  The self-service utensils must be changed, cleaned and sanitized as regularly as required.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Fire Safety</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Open flame devices present a special hazard especially when utilized in consumer areas such as buffet lines.  Operators who propose use of any open flame devices should contact their local fire authority to ensure that use of these devices is in compliance with all applicable requirements including the regulations of the state.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Employee Side of Service Line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The floor area beneath and adjacent to attended stations shall be smooth, durable, easily cleanable and maintained so as not to present a slip or trip hazard.  This requirement may be met in temporary and regularly occurring buffets by using supplemental flooring which may consist of a mat, carpet-runner or similar temporary floor covering.  This area must be kept clean, in good condition, free from debris, and cleaned after each service period.  Floors in permanent buffets must meet the same requirements as those in kitchen areas.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Consumer Side of Service Line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Where there is a carpet or other similarly absorbent and permanent floor covering, the local enforcement agency may require that a suitable temporary floor covering be placed on the consumer side of the service line where there is a significant risk of spillage.  This temporary covering may consist of a mat, carpet-runner or similar temporary suitable floor covering.  This covering must be kept clean and free from debris, and cleaned after each service period.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05051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F90482-845B-61EA-FF1F-F311364C3908}"/>
              </a:ext>
            </a:extLst>
          </p:cNvPr>
          <p:cNvSpPr txBox="1"/>
          <p:nvPr/>
        </p:nvSpPr>
        <p:spPr>
          <a:xfrm>
            <a:off x="490330" y="71077"/>
            <a:ext cx="10349948" cy="5098512"/>
          </a:xfrm>
          <a:prstGeom prst="rect">
            <a:avLst/>
          </a:prstGeom>
          <a:noFill/>
        </p:spPr>
        <p:txBody>
          <a:bodyPr wrap="square">
            <a:spAutoFit/>
          </a:bodyPr>
          <a:lstStyle/>
          <a:p>
            <a:pPr marL="0" marR="0">
              <a:lnSpc>
                <a:spcPct val="107000"/>
              </a:lnSpc>
              <a:spcBef>
                <a:spcPts val="200"/>
              </a:spcBef>
              <a:spcAft>
                <a:spcPts val="450"/>
              </a:spcAft>
            </a:pPr>
            <a:r>
              <a:rPr lang="en-US" sz="1800" b="1" spc="3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The foodservice manager will</a:t>
            </a:r>
          </a:p>
          <a:p>
            <a:pPr marL="0" marR="0">
              <a:lnSpc>
                <a:spcPct val="107000"/>
              </a:lnSpc>
              <a:spcBef>
                <a:spcPts val="200"/>
              </a:spcBef>
              <a:spcAft>
                <a:spcPts val="450"/>
              </a:spcAft>
            </a:pPr>
            <a:endParaRPr lang="en-US"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Monitor all employees to ensure that they are following proper procedures.</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Ensure adequate supplies are available for proper handwashing.</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Follow up and retrain as necessary.</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Restrict, If a food employee is diagnosed with an infection from Norovirus and is asymptomatic</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Exclude the food employee who works in a food establishment serving a highly susceptible population or restrict the food employee who works in a food establishment not serving a highly susceptible population.</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If a food employee is diagnosed with an infection from Shigella </a:t>
            </a:r>
            <a:r>
              <a:rPr lang="en-US" sz="1800" spc="3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spp</a:t>
            </a: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and is asymptomatic  </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Exclude the food employee who works in a food establishment serving a highly susceptible population</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If a food employee is diagnosed with an infection from Enterohemorrhagic or Shiga toxin-producing E. coli, and is asymptomatic</a:t>
            </a:r>
            <a:endPar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24458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C533DA-EA6E-196C-EDEC-301636A14B9A}"/>
              </a:ext>
            </a:extLst>
          </p:cNvPr>
          <p:cNvSpPr txBox="1"/>
          <p:nvPr/>
        </p:nvSpPr>
        <p:spPr>
          <a:xfrm>
            <a:off x="0" y="170931"/>
            <a:ext cx="6096000" cy="467564"/>
          </a:xfrm>
          <a:prstGeom prst="rect">
            <a:avLst/>
          </a:prstGeom>
          <a:noFill/>
        </p:spPr>
        <p:txBody>
          <a:bodyPr wrap="square">
            <a:spAutoFit/>
          </a:bodyPr>
          <a:lstStyle/>
          <a:p>
            <a:pPr marL="0" marR="0" algn="ctr">
              <a:lnSpc>
                <a:spcPct val="107000"/>
              </a:lnSpc>
              <a:spcBef>
                <a:spcPts val="0"/>
              </a:spcBef>
              <a:spcAft>
                <a:spcPts val="800"/>
              </a:spcAft>
            </a:pPr>
            <a:r>
              <a:rPr lang="en-US" sz="24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2: What is Food Contamination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9426E91-DBED-F36A-5955-7370FD2CFAB8}"/>
              </a:ext>
            </a:extLst>
          </p:cNvPr>
          <p:cNvSpPr txBox="1"/>
          <p:nvPr/>
        </p:nvSpPr>
        <p:spPr>
          <a:xfrm>
            <a:off x="742121" y="638495"/>
            <a:ext cx="10628244" cy="2459712"/>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contaminations</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stem from intentional or unintentional human actions or other unexpected events, which typically occur in one or more activities carried out along the supply chain.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contamination can lead to food poisoning.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There are three ways which food can be contaminated: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Bacterial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Chemical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Physical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71FDF688-D9F6-371E-5553-32E328B5D2B0}"/>
              </a:ext>
            </a:extLst>
          </p:cNvPr>
          <p:cNvSpPr txBox="1"/>
          <p:nvPr/>
        </p:nvSpPr>
        <p:spPr>
          <a:xfrm>
            <a:off x="742121" y="3098207"/>
            <a:ext cx="10628244" cy="1661802"/>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Bacterial contamination: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Most bacteria are harmless but a small number can cause illness.  These are known as pathogenic bacteria. Food which is contaminated with pathogenic bacteria can look, taste and smell normal. Bacteria can be transferred onto food through cross-contamination, via equipment, people or pests, or can be naturally present in the food. Some bacteria can produce toxins which can cause food poisoning.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47A89BBB-5ADE-FC21-A60F-BD6823A302EC}"/>
              </a:ext>
            </a:extLst>
          </p:cNvPr>
          <p:cNvSpPr txBox="1"/>
          <p:nvPr/>
        </p:nvSpPr>
        <p:spPr>
          <a:xfrm>
            <a:off x="742120" y="4777247"/>
            <a:ext cx="10628243" cy="1365438"/>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Chemical contamination: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Chemical contamination can occur in a variety of ways at different stages of food processing and production. For example, chemicals from the farm; cleaning products used in the processing plant and fly spray used in the kitchen.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66674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0D22FF-57CB-DC71-ACC0-FFB8C903C8A0}"/>
              </a:ext>
            </a:extLst>
          </p:cNvPr>
          <p:cNvSpPr txBox="1"/>
          <p:nvPr/>
        </p:nvSpPr>
        <p:spPr>
          <a:xfrm>
            <a:off x="198782" y="117922"/>
            <a:ext cx="6665843" cy="467564"/>
          </a:xfrm>
          <a:prstGeom prst="rect">
            <a:avLst/>
          </a:prstGeom>
          <a:noFill/>
        </p:spPr>
        <p:txBody>
          <a:bodyPr wrap="square">
            <a:spAutoFit/>
          </a:bodyPr>
          <a:lstStyle/>
          <a:p>
            <a:pPr marL="0" marR="0" algn="ctr">
              <a:lnSpc>
                <a:spcPct val="107000"/>
              </a:lnSpc>
              <a:spcBef>
                <a:spcPts val="0"/>
              </a:spcBef>
              <a:spcAft>
                <a:spcPts val="800"/>
              </a:spcAft>
            </a:pPr>
            <a:r>
              <a:rPr lang="en-US" sz="24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12: Managing your food safety plan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55F54FDF-1E4E-8A11-D6E3-A61E20C99D87}"/>
              </a:ext>
            </a:extLst>
          </p:cNvPr>
          <p:cNvSpPr txBox="1"/>
          <p:nvPr/>
        </p:nvSpPr>
        <p:spPr>
          <a:xfrm>
            <a:off x="583094" y="574624"/>
            <a:ext cx="10734261" cy="1855573"/>
          </a:xfrm>
          <a:prstGeom prst="rect">
            <a:avLst/>
          </a:prstGeom>
          <a:noFill/>
        </p:spPr>
        <p:txBody>
          <a:bodyPr wrap="square">
            <a:spAutoFit/>
          </a:bodyPr>
          <a:lstStyle/>
          <a:p>
            <a:pPr marL="0" marR="0">
              <a:lnSpc>
                <a:spcPct val="107000"/>
              </a:lnSpc>
              <a:spcBef>
                <a:spcPts val="0"/>
              </a:spcBef>
              <a:spcAft>
                <a:spcPts val="800"/>
              </a:spcAf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The primary focus of a good food safety plan is on prevention of incidents rather than on regulatory intervention after the fact.  Much of the bulk food industry is facing food safety regulation for the first time.  Many principles of food safety have been common practices. Some are basic to food safety regardless of regulatory emphasis.  Prevention means understanding your operations in a fairly detailed way, and how those up or down your market chain may affect your food safety issues. Actions of suppliers or buyers can either relieve or magnify potential food safety problems.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0CE0F70-54B4-68A5-6E9E-FBC3D39AF1E6}"/>
              </a:ext>
            </a:extLst>
          </p:cNvPr>
          <p:cNvSpPr txBox="1"/>
          <p:nvPr/>
        </p:nvSpPr>
        <p:spPr>
          <a:xfrm>
            <a:off x="583093" y="2430197"/>
            <a:ext cx="7248941" cy="373757"/>
          </a:xfrm>
          <a:prstGeom prst="rect">
            <a:avLst/>
          </a:prstGeom>
          <a:noFill/>
        </p:spPr>
        <p:txBody>
          <a:bodyPr wrap="square">
            <a:spAutoFit/>
          </a:bodyPr>
          <a:lstStyle/>
          <a:p>
            <a:pPr marL="0" marR="0">
              <a:lnSpc>
                <a:spcPct val="107000"/>
              </a:lnSpc>
              <a:spcBef>
                <a:spcPts val="0"/>
              </a:spcBef>
              <a:spcAft>
                <a:spcPts val="800"/>
              </a:spcAft>
            </a:pPr>
            <a:r>
              <a:rPr lang="en-US" sz="1800"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A good food safety plan must have at least below subplans: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116D611B-F358-D8CF-2629-9334EC082796}"/>
              </a:ext>
            </a:extLst>
          </p:cNvPr>
          <p:cNvGraphicFramePr>
            <a:graphicFrameLocks noGrp="1"/>
          </p:cNvGraphicFramePr>
          <p:nvPr>
            <p:extLst>
              <p:ext uri="{D42A27DB-BD31-4B8C-83A1-F6EECF244321}">
                <p14:modId xmlns:p14="http://schemas.microsoft.com/office/powerpoint/2010/main" val="46144472"/>
              </p:ext>
            </p:extLst>
          </p:nvPr>
        </p:nvGraphicFramePr>
        <p:xfrm>
          <a:off x="583093" y="2932915"/>
          <a:ext cx="10734261" cy="3807163"/>
        </p:xfrm>
        <a:graphic>
          <a:graphicData uri="http://schemas.openxmlformats.org/drawingml/2006/table">
            <a:tbl>
              <a:tblPr firstRow="1" firstCol="1" lastRow="1" lastCol="1" bandRow="1" bandCol="1">
                <a:tableStyleId>{69012ECD-51FC-41F1-AA8D-1B2483CD663E}</a:tableStyleId>
              </a:tblPr>
              <a:tblGrid>
                <a:gridCol w="555936">
                  <a:extLst>
                    <a:ext uri="{9D8B030D-6E8A-4147-A177-3AD203B41FA5}">
                      <a16:colId xmlns:a16="http://schemas.microsoft.com/office/drawing/2014/main" val="2404266662"/>
                    </a:ext>
                  </a:extLst>
                </a:gridCol>
                <a:gridCol w="6126497">
                  <a:extLst>
                    <a:ext uri="{9D8B030D-6E8A-4147-A177-3AD203B41FA5}">
                      <a16:colId xmlns:a16="http://schemas.microsoft.com/office/drawing/2014/main" val="2971635842"/>
                    </a:ext>
                  </a:extLst>
                </a:gridCol>
                <a:gridCol w="807003">
                  <a:extLst>
                    <a:ext uri="{9D8B030D-6E8A-4147-A177-3AD203B41FA5}">
                      <a16:colId xmlns:a16="http://schemas.microsoft.com/office/drawing/2014/main" val="3591809163"/>
                    </a:ext>
                  </a:extLst>
                </a:gridCol>
                <a:gridCol w="805882">
                  <a:extLst>
                    <a:ext uri="{9D8B030D-6E8A-4147-A177-3AD203B41FA5}">
                      <a16:colId xmlns:a16="http://schemas.microsoft.com/office/drawing/2014/main" val="4151708393"/>
                    </a:ext>
                  </a:extLst>
                </a:gridCol>
                <a:gridCol w="906758">
                  <a:extLst>
                    <a:ext uri="{9D8B030D-6E8A-4147-A177-3AD203B41FA5}">
                      <a16:colId xmlns:a16="http://schemas.microsoft.com/office/drawing/2014/main" val="2402690115"/>
                    </a:ext>
                  </a:extLst>
                </a:gridCol>
                <a:gridCol w="1532185">
                  <a:extLst>
                    <a:ext uri="{9D8B030D-6E8A-4147-A177-3AD203B41FA5}">
                      <a16:colId xmlns:a16="http://schemas.microsoft.com/office/drawing/2014/main" val="3916068694"/>
                    </a:ext>
                  </a:extLst>
                </a:gridCol>
              </a:tblGrid>
              <a:tr h="354692">
                <a:tc gridSpan="2">
                  <a:txBody>
                    <a:bodyPr/>
                    <a:lstStyle/>
                    <a:p>
                      <a:pPr marL="1558290" marR="1604645" algn="ctr">
                        <a:lnSpc>
                          <a:spcPts val="1255"/>
                        </a:lnSpc>
                        <a:spcBef>
                          <a:spcPts val="0"/>
                        </a:spcBef>
                        <a:spcAft>
                          <a:spcPts val="0"/>
                        </a:spcAft>
                      </a:pPr>
                      <a:r>
                        <a:rPr lang="en-US" sz="1600">
                          <a:effectLst/>
                        </a:rPr>
                        <a:t>Questions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15570" marR="0">
                        <a:lnSpc>
                          <a:spcPts val="1255"/>
                        </a:lnSpc>
                        <a:spcBef>
                          <a:spcPts val="0"/>
                        </a:spcBef>
                        <a:spcAft>
                          <a:spcPts val="0"/>
                        </a:spcAft>
                      </a:pPr>
                      <a:r>
                        <a:rPr lang="en-US" sz="1600" spc="-5">
                          <a:effectLst/>
                        </a:rPr>
                        <a:t>Yes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7795" marR="0">
                        <a:lnSpc>
                          <a:spcPts val="1255"/>
                        </a:lnSpc>
                        <a:spcBef>
                          <a:spcPts val="0"/>
                        </a:spcBef>
                        <a:spcAft>
                          <a:spcPts val="0"/>
                        </a:spcAft>
                      </a:pPr>
                      <a:r>
                        <a:rPr lang="en-US" sz="1600">
                          <a:effectLst/>
                        </a:rPr>
                        <a:t>No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2715" marR="0">
                        <a:lnSpc>
                          <a:spcPts val="1255"/>
                        </a:lnSpc>
                        <a:spcBef>
                          <a:spcPts val="0"/>
                        </a:spcBef>
                        <a:spcAft>
                          <a:spcPts val="0"/>
                        </a:spcAft>
                      </a:pPr>
                      <a:r>
                        <a:rPr lang="en-US" sz="1600">
                          <a:effectLst/>
                        </a:rPr>
                        <a:t>N/A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5885" marR="0">
                        <a:lnSpc>
                          <a:spcPts val="1255"/>
                        </a:lnSpc>
                        <a:spcBef>
                          <a:spcPts val="0"/>
                        </a:spcBef>
                        <a:spcAft>
                          <a:spcPts val="0"/>
                        </a:spcAft>
                      </a:pPr>
                      <a:r>
                        <a:rPr lang="en-US" sz="1600">
                          <a:effectLst/>
                        </a:rPr>
                        <a:t>Documen</a:t>
                      </a:r>
                      <a:r>
                        <a:rPr lang="en-US" sz="1600" spc="5">
                          <a:effectLst/>
                        </a:rPr>
                        <a:t>t</a:t>
                      </a:r>
                      <a:r>
                        <a:rPr lang="en-US" sz="1600">
                          <a:effectLst/>
                        </a:rPr>
                        <a: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269239225"/>
                  </a:ext>
                </a:extLst>
              </a:tr>
              <a:tr h="179392">
                <a:tc gridSpan="6">
                  <a:txBody>
                    <a:bodyPr/>
                    <a:lstStyle/>
                    <a:p>
                      <a:pPr marL="1270" marR="0" algn="ctr">
                        <a:lnSpc>
                          <a:spcPts val="1245"/>
                        </a:lnSpc>
                        <a:spcBef>
                          <a:spcPts val="0"/>
                        </a:spcBef>
                        <a:spcAft>
                          <a:spcPts val="0"/>
                        </a:spcAft>
                      </a:pPr>
                      <a:r>
                        <a:rPr lang="en-US" sz="1600">
                          <a:effectLst/>
                        </a:rPr>
                        <a:t>Qualified</a:t>
                      </a:r>
                      <a:r>
                        <a:rPr lang="en-US" sz="1600" spc="-90">
                          <a:effectLst/>
                        </a:rPr>
                        <a:t> </a:t>
                      </a:r>
                      <a:r>
                        <a:rPr lang="en-US" sz="1600">
                          <a:effectLst/>
                        </a:rPr>
                        <a:t>Individual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64655586"/>
                  </a:ext>
                </a:extLst>
              </a:tr>
              <a:tr h="200674">
                <a:tc rowSpan="2">
                  <a:txBody>
                    <a:bodyPr/>
                    <a:lstStyle/>
                    <a:p>
                      <a:pPr marL="65405" marR="0">
                        <a:lnSpc>
                          <a:spcPts val="1245"/>
                        </a:lnSpc>
                        <a:spcBef>
                          <a:spcPts val="0"/>
                        </a:spcBef>
                        <a:spcAft>
                          <a:spcPts val="0"/>
                        </a:spcAft>
                      </a:pPr>
                      <a:r>
                        <a:rPr lang="en-US" sz="1600">
                          <a:effectLst/>
                        </a:rPr>
                        <a:t>1.1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600">
                          <a:effectLst/>
                        </a:rPr>
                        <a:t>An</a:t>
                      </a:r>
                      <a:r>
                        <a:rPr lang="en-US" sz="1600" spc="-35">
                          <a:effectLst/>
                        </a:rPr>
                        <a:t> </a:t>
                      </a:r>
                      <a:r>
                        <a:rPr lang="en-US" sz="1600">
                          <a:effectLst/>
                        </a:rPr>
                        <a:t>identified</a:t>
                      </a:r>
                      <a:r>
                        <a:rPr lang="en-US" sz="1600" spc="-40">
                          <a:effectLst/>
                        </a:rPr>
                        <a:t> </a:t>
                      </a:r>
                      <a:r>
                        <a:rPr lang="en-US" sz="1600">
                          <a:effectLst/>
                        </a:rPr>
                        <a:t>indiv</a:t>
                      </a:r>
                      <a:r>
                        <a:rPr lang="en-US" sz="1600" spc="-5">
                          <a:effectLst/>
                        </a:rPr>
                        <a:t>i</a:t>
                      </a:r>
                      <a:r>
                        <a:rPr lang="en-US" sz="1600">
                          <a:effectLst/>
                        </a:rPr>
                        <a:t>dual</a:t>
                      </a:r>
                      <a:r>
                        <a:rPr lang="en-US" sz="1600" spc="-30">
                          <a:effectLst/>
                        </a:rPr>
                        <a:t> </a:t>
                      </a:r>
                      <a:r>
                        <a:rPr lang="en-US" sz="1600">
                          <a:effectLst/>
                        </a:rPr>
                        <a:t>with</a:t>
                      </a:r>
                      <a:r>
                        <a:rPr lang="en-US" sz="1600" spc="-35">
                          <a:effectLst/>
                        </a:rPr>
                        <a:t> </a:t>
                      </a:r>
                      <a:r>
                        <a:rPr lang="en-US" sz="1600">
                          <a:effectLst/>
                        </a:rPr>
                        <a:t>fo</a:t>
                      </a:r>
                      <a:r>
                        <a:rPr lang="en-US" sz="1600" spc="-5">
                          <a:effectLst/>
                        </a:rPr>
                        <a:t>o</a:t>
                      </a:r>
                      <a:r>
                        <a:rPr lang="en-US" sz="1600">
                          <a:effectLst/>
                        </a:rPr>
                        <a:t>d</a:t>
                      </a:r>
                      <a:r>
                        <a:rPr lang="en-US" sz="1600" spc="-35">
                          <a:effectLst/>
                        </a:rPr>
                        <a:t> </a:t>
                      </a:r>
                      <a:r>
                        <a:rPr lang="en-US" sz="1600">
                          <a:effectLst/>
                        </a:rPr>
                        <a:t>safety</a:t>
                      </a:r>
                      <a:r>
                        <a:rPr lang="en-US" sz="1600" spc="-35">
                          <a:effectLst/>
                        </a:rPr>
                        <a:t> </a:t>
                      </a:r>
                      <a:r>
                        <a:rPr lang="en-US" sz="1600">
                          <a:effectLst/>
                        </a:rPr>
                        <a:t>training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612210554"/>
                  </a:ext>
                </a:extLst>
              </a:tr>
              <a:tr h="354692">
                <a:tc vMerge="1">
                  <a:txBody>
                    <a:bodyPr/>
                    <a:lstStyle/>
                    <a:p>
                      <a:endParaRPr lang="en-US"/>
                    </a:p>
                  </a:txBody>
                  <a:tcPr/>
                </a:tc>
                <a:tc gridSpan="5">
                  <a:txBody>
                    <a:bodyPr/>
                    <a:lstStyle/>
                    <a:p>
                      <a:pPr marL="64770" marR="6985">
                        <a:lnSpc>
                          <a:spcPts val="1260"/>
                        </a:lnSpc>
                        <a:spcBef>
                          <a:spcPts val="5"/>
                        </a:spcBef>
                        <a:spcAft>
                          <a:spcPts val="0"/>
                        </a:spcAft>
                      </a:pPr>
                      <a:r>
                        <a:rPr lang="en-US" sz="1600">
                          <a:effectLst/>
                        </a:rPr>
                        <a:t>Hint:</a:t>
                      </a:r>
                      <a:r>
                        <a:rPr lang="en-US" sz="1600" spc="-40">
                          <a:effectLst/>
                        </a:rPr>
                        <a:t> </a:t>
                      </a:r>
                      <a:r>
                        <a:rPr lang="en-US" sz="1600">
                          <a:effectLst/>
                        </a:rPr>
                        <a:t>successfully</a:t>
                      </a:r>
                      <a:r>
                        <a:rPr lang="en-US" sz="1600" spc="-25">
                          <a:effectLst/>
                        </a:rPr>
                        <a:t> </a:t>
                      </a:r>
                      <a:r>
                        <a:rPr lang="en-US" sz="1600">
                          <a:effectLst/>
                        </a:rPr>
                        <a:t>co</a:t>
                      </a:r>
                      <a:r>
                        <a:rPr lang="en-US" sz="1600" spc="-10">
                          <a:effectLst/>
                        </a:rPr>
                        <a:t>m</a:t>
                      </a:r>
                      <a:r>
                        <a:rPr lang="en-US" sz="1600">
                          <a:effectLst/>
                        </a:rPr>
                        <a:t>ple</a:t>
                      </a:r>
                      <a:r>
                        <a:rPr lang="en-US" sz="1600" spc="5">
                          <a:effectLst/>
                        </a:rPr>
                        <a:t>t</a:t>
                      </a:r>
                      <a:r>
                        <a:rPr lang="en-US" sz="1600" spc="-5">
                          <a:effectLst/>
                        </a:rPr>
                        <a:t>e</a:t>
                      </a:r>
                      <a:r>
                        <a:rPr lang="en-US" sz="1600">
                          <a:effectLst/>
                        </a:rPr>
                        <a:t>d</a:t>
                      </a:r>
                      <a:r>
                        <a:rPr lang="en-US" sz="1600" spc="-40">
                          <a:effectLst/>
                        </a:rPr>
                        <a:t> </a:t>
                      </a:r>
                      <a:r>
                        <a:rPr lang="en-US" sz="1600">
                          <a:effectLst/>
                        </a:rPr>
                        <a:t>training</a:t>
                      </a:r>
                      <a:r>
                        <a:rPr lang="en-US" sz="1600" spc="-35">
                          <a:effectLst/>
                        </a:rPr>
                        <a:t> </a:t>
                      </a:r>
                      <a:r>
                        <a:rPr lang="en-US" sz="1600">
                          <a:effectLst/>
                        </a:rPr>
                        <a:t>in</a:t>
                      </a:r>
                      <a:r>
                        <a:rPr lang="en-US" sz="1600" spc="-40">
                          <a:effectLst/>
                        </a:rPr>
                        <a:t> </a:t>
                      </a:r>
                      <a:r>
                        <a:rPr lang="en-US" sz="1600">
                          <a:effectLst/>
                        </a:rPr>
                        <a:t>the</a:t>
                      </a:r>
                      <a:r>
                        <a:rPr lang="en-US" sz="1600" spc="-35">
                          <a:effectLst/>
                        </a:rPr>
                        <a:t> </a:t>
                      </a:r>
                      <a:r>
                        <a:rPr lang="en-US" sz="1600">
                          <a:effectLst/>
                        </a:rPr>
                        <a:t>development</a:t>
                      </a:r>
                      <a:r>
                        <a:rPr lang="en-US" sz="1600" spc="-40">
                          <a:effectLst/>
                        </a:rPr>
                        <a:t> </a:t>
                      </a:r>
                      <a:r>
                        <a:rPr lang="en-US" sz="1600">
                          <a:effectLst/>
                        </a:rPr>
                        <a:t>and</a:t>
                      </a:r>
                      <a:r>
                        <a:rPr lang="en-US" sz="1600" spc="-35">
                          <a:effectLst/>
                        </a:rPr>
                        <a:t> </a:t>
                      </a:r>
                      <a:r>
                        <a:rPr lang="en-US" sz="1600">
                          <a:effectLst/>
                        </a:rPr>
                        <a:t>application</a:t>
                      </a:r>
                      <a:r>
                        <a:rPr lang="en-US" sz="1600" spc="-35">
                          <a:effectLst/>
                        </a:rPr>
                        <a:t> </a:t>
                      </a:r>
                      <a:r>
                        <a:rPr lang="en-US" sz="1600">
                          <a:effectLst/>
                        </a:rPr>
                        <a:t>of</a:t>
                      </a:r>
                      <a:r>
                        <a:rPr lang="en-US" sz="1600" spc="-35">
                          <a:effectLst/>
                        </a:rPr>
                        <a:t> </a:t>
                      </a:r>
                      <a:r>
                        <a:rPr lang="en-US" sz="1600">
                          <a:effectLst/>
                        </a:rPr>
                        <a:t>risk-based</a:t>
                      </a:r>
                      <a:r>
                        <a:rPr lang="en-US" sz="1600" spc="-40">
                          <a:effectLst/>
                        </a:rPr>
                        <a:t> </a:t>
                      </a:r>
                      <a:r>
                        <a:rPr lang="en-US" sz="1600">
                          <a:effectLst/>
                        </a:rPr>
                        <a:t>preventive controls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0878996"/>
                  </a:ext>
                </a:extLst>
              </a:tr>
              <a:tr h="200674">
                <a:tc rowSpan="2">
                  <a:txBody>
                    <a:bodyPr/>
                    <a:lstStyle/>
                    <a:p>
                      <a:pPr marL="65405" marR="0">
                        <a:lnSpc>
                          <a:spcPts val="1255"/>
                        </a:lnSpc>
                        <a:spcBef>
                          <a:spcPts val="0"/>
                        </a:spcBef>
                        <a:spcAft>
                          <a:spcPts val="0"/>
                        </a:spcAft>
                      </a:pPr>
                      <a:r>
                        <a:rPr lang="en-US" sz="1600">
                          <a:effectLst/>
                        </a:rPr>
                        <a:t>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55"/>
                        </a:lnSpc>
                        <a:spcBef>
                          <a:spcPts val="0"/>
                        </a:spcBef>
                        <a:spcAft>
                          <a:spcPts val="0"/>
                        </a:spcAft>
                      </a:pPr>
                      <a:r>
                        <a:rPr lang="en-US" sz="1600">
                          <a:effectLst/>
                        </a:rPr>
                        <a:t>An</a:t>
                      </a:r>
                      <a:r>
                        <a:rPr lang="en-US" sz="1600" spc="-35">
                          <a:effectLst/>
                        </a:rPr>
                        <a:t> </a:t>
                      </a:r>
                      <a:r>
                        <a:rPr lang="en-US" sz="1600">
                          <a:effectLst/>
                        </a:rPr>
                        <a:t>identified</a:t>
                      </a:r>
                      <a:r>
                        <a:rPr lang="en-US" sz="1600" spc="-40">
                          <a:effectLst/>
                        </a:rPr>
                        <a:t> </a:t>
                      </a:r>
                      <a:r>
                        <a:rPr lang="en-US" sz="1600">
                          <a:effectLst/>
                        </a:rPr>
                        <a:t>indiv</a:t>
                      </a:r>
                      <a:r>
                        <a:rPr lang="en-US" sz="1600" spc="-5">
                          <a:effectLst/>
                        </a:rPr>
                        <a:t>i</a:t>
                      </a:r>
                      <a:r>
                        <a:rPr lang="en-US" sz="1600">
                          <a:effectLst/>
                        </a:rPr>
                        <a:t>dual</a:t>
                      </a:r>
                      <a:r>
                        <a:rPr lang="en-US" sz="1600" spc="-30">
                          <a:effectLst/>
                        </a:rPr>
                        <a:t> </a:t>
                      </a:r>
                      <a:r>
                        <a:rPr lang="en-US" sz="1600">
                          <a:effectLst/>
                        </a:rPr>
                        <a:t>with</a:t>
                      </a:r>
                      <a:r>
                        <a:rPr lang="en-US" sz="1600" spc="-35">
                          <a:effectLst/>
                        </a:rPr>
                        <a:t> </a:t>
                      </a:r>
                      <a:r>
                        <a:rPr lang="en-US" sz="1600">
                          <a:effectLst/>
                        </a:rPr>
                        <a:t>fo</a:t>
                      </a:r>
                      <a:r>
                        <a:rPr lang="en-US" sz="1600" spc="-5">
                          <a:effectLst/>
                        </a:rPr>
                        <a:t>o</a:t>
                      </a:r>
                      <a:r>
                        <a:rPr lang="en-US" sz="1600">
                          <a:effectLst/>
                        </a:rPr>
                        <a:t>d</a:t>
                      </a:r>
                      <a:r>
                        <a:rPr lang="en-US" sz="1600" spc="-35">
                          <a:effectLst/>
                        </a:rPr>
                        <a:t> </a:t>
                      </a:r>
                      <a:r>
                        <a:rPr lang="en-US" sz="1600">
                          <a:effectLst/>
                        </a:rPr>
                        <a:t>safety</a:t>
                      </a:r>
                      <a:r>
                        <a:rPr lang="en-US" sz="1600" spc="-35">
                          <a:effectLst/>
                        </a:rPr>
                        <a:t> </a:t>
                      </a:r>
                      <a:r>
                        <a:rPr lang="en-US" sz="1600">
                          <a:effectLst/>
                        </a:rPr>
                        <a:t>training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4084733"/>
                  </a:ext>
                </a:extLst>
              </a:tr>
              <a:tr h="354692">
                <a:tc vMerge="1">
                  <a:txBody>
                    <a:bodyPr/>
                    <a:lstStyle/>
                    <a:p>
                      <a:endParaRPr lang="en-US"/>
                    </a:p>
                  </a:txBody>
                  <a:tcPr/>
                </a:tc>
                <a:tc gridSpan="5">
                  <a:txBody>
                    <a:bodyPr/>
                    <a:lstStyle/>
                    <a:p>
                      <a:pPr marL="64770" marR="0">
                        <a:lnSpc>
                          <a:spcPts val="1255"/>
                        </a:lnSpc>
                        <a:spcBef>
                          <a:spcPts val="0"/>
                        </a:spcBef>
                        <a:spcAft>
                          <a:spcPts val="0"/>
                        </a:spcAft>
                      </a:pPr>
                      <a:r>
                        <a:rPr lang="en-US" sz="1600">
                          <a:effectLst/>
                        </a:rPr>
                        <a:t>Hint:</a:t>
                      </a:r>
                      <a:r>
                        <a:rPr lang="en-US" sz="1600" spc="-30">
                          <a:effectLst/>
                        </a:rPr>
                        <a:t> </a:t>
                      </a:r>
                      <a:r>
                        <a:rPr lang="en-US" sz="1600">
                          <a:effectLst/>
                        </a:rPr>
                        <a:t>This</a:t>
                      </a:r>
                      <a:r>
                        <a:rPr lang="en-US" sz="1600" spc="-25">
                          <a:effectLst/>
                        </a:rPr>
                        <a:t> </a:t>
                      </a:r>
                      <a:r>
                        <a:rPr lang="en-US" sz="1600">
                          <a:effectLst/>
                        </a:rPr>
                        <a:t>p</a:t>
                      </a:r>
                      <a:r>
                        <a:rPr lang="en-US" sz="1600" spc="-10">
                          <a:effectLst/>
                        </a:rPr>
                        <a:t>e</a:t>
                      </a:r>
                      <a:r>
                        <a:rPr lang="en-US" sz="1600">
                          <a:effectLst/>
                        </a:rPr>
                        <a:t>rson</a:t>
                      </a:r>
                      <a:r>
                        <a:rPr lang="en-US" sz="1600" spc="-25">
                          <a:effectLst/>
                        </a:rPr>
                        <a:t> </a:t>
                      </a:r>
                      <a:r>
                        <a:rPr lang="en-US" sz="1600">
                          <a:effectLst/>
                        </a:rPr>
                        <a:t>is</a:t>
                      </a:r>
                      <a:r>
                        <a:rPr lang="en-US" sz="1600" spc="-25">
                          <a:effectLst/>
                        </a:rPr>
                        <a:t> </a:t>
                      </a:r>
                      <a:r>
                        <a:rPr lang="en-US" sz="1600">
                          <a:effectLst/>
                        </a:rPr>
                        <a:t>qualif</a:t>
                      </a:r>
                      <a:r>
                        <a:rPr lang="en-US" sz="1600" spc="-10">
                          <a:effectLst/>
                        </a:rPr>
                        <a:t>i</a:t>
                      </a:r>
                      <a:r>
                        <a:rPr lang="en-US" sz="1600" spc="-5">
                          <a:effectLst/>
                        </a:rPr>
                        <a:t>e</a:t>
                      </a:r>
                      <a:r>
                        <a:rPr lang="en-US" sz="1600">
                          <a:effectLst/>
                        </a:rPr>
                        <a:t>d</a:t>
                      </a:r>
                      <a:r>
                        <a:rPr lang="en-US" sz="1600" spc="-25">
                          <a:effectLst/>
                        </a:rPr>
                        <a:t> </a:t>
                      </a:r>
                      <a:r>
                        <a:rPr lang="en-US" sz="1600">
                          <a:effectLst/>
                        </a:rPr>
                        <a:t>thro</a:t>
                      </a:r>
                      <a:r>
                        <a:rPr lang="en-US" sz="1600" spc="-5">
                          <a:effectLst/>
                        </a:rPr>
                        <a:t>u</a:t>
                      </a:r>
                      <a:r>
                        <a:rPr lang="en-US" sz="1600">
                          <a:effectLst/>
                        </a:rPr>
                        <a:t>gh</a:t>
                      </a:r>
                      <a:r>
                        <a:rPr lang="en-US" sz="1600" spc="-25">
                          <a:effectLst/>
                        </a:rPr>
                        <a:t> </a:t>
                      </a:r>
                      <a:r>
                        <a:rPr lang="en-US" sz="1600">
                          <a:effectLst/>
                        </a:rPr>
                        <a:t>j</a:t>
                      </a:r>
                      <a:r>
                        <a:rPr lang="en-US" sz="1600" spc="-5">
                          <a:effectLst/>
                        </a:rPr>
                        <a:t>o</a:t>
                      </a:r>
                      <a:r>
                        <a:rPr lang="en-US" sz="1600">
                          <a:effectLst/>
                        </a:rPr>
                        <a:t>b</a:t>
                      </a:r>
                      <a:r>
                        <a:rPr lang="en-US" sz="1600" spc="-25">
                          <a:effectLst/>
                        </a:rPr>
                        <a:t> </a:t>
                      </a:r>
                      <a:r>
                        <a:rPr lang="en-US" sz="1600">
                          <a:effectLst/>
                        </a:rPr>
                        <a:t>exper</a:t>
                      </a:r>
                      <a:r>
                        <a:rPr lang="en-US" sz="1600" spc="-5">
                          <a:effectLst/>
                        </a:rPr>
                        <a:t>i</a:t>
                      </a:r>
                      <a:r>
                        <a:rPr lang="en-US" sz="1600">
                          <a:effectLst/>
                        </a:rPr>
                        <a:t>ence</a:t>
                      </a:r>
                      <a:r>
                        <a:rPr lang="en-US" sz="1600" spc="-25">
                          <a:effectLst/>
                        </a:rPr>
                        <a:t> </a:t>
                      </a:r>
                      <a:r>
                        <a:rPr lang="en-US" sz="1600">
                          <a:effectLst/>
                        </a:rPr>
                        <a:t>to</a:t>
                      </a:r>
                      <a:r>
                        <a:rPr lang="en-US" sz="1600" spc="-25">
                          <a:effectLst/>
                        </a:rPr>
                        <a:t> </a:t>
                      </a:r>
                      <a:r>
                        <a:rPr lang="en-US" sz="1600">
                          <a:effectLst/>
                        </a:rPr>
                        <a:t>develop</a:t>
                      </a:r>
                      <a:r>
                        <a:rPr lang="en-US" sz="1600" spc="-25">
                          <a:effectLst/>
                        </a:rPr>
                        <a:t> </a:t>
                      </a:r>
                      <a:r>
                        <a:rPr lang="en-US" sz="1600">
                          <a:effectLst/>
                        </a:rPr>
                        <a:t>and</a:t>
                      </a:r>
                      <a:r>
                        <a:rPr lang="en-US" sz="1600" spc="-25">
                          <a:effectLst/>
                        </a:rPr>
                        <a:t> </a:t>
                      </a:r>
                      <a:r>
                        <a:rPr lang="en-US" sz="1600">
                          <a:effectLst/>
                        </a:rPr>
                        <a:t>apply</a:t>
                      </a:r>
                      <a:r>
                        <a:rPr lang="en-US" sz="1600" spc="-20">
                          <a:effectLst/>
                        </a:rPr>
                        <a:t> </a:t>
                      </a:r>
                      <a:r>
                        <a:rPr lang="en-US" sz="1600">
                          <a:effectLst/>
                        </a:rPr>
                        <a:t>a</a:t>
                      </a:r>
                      <a:r>
                        <a:rPr lang="en-US" sz="1600" spc="-25">
                          <a:effectLst/>
                        </a:rPr>
                        <a:t> </a:t>
                      </a:r>
                      <a:r>
                        <a:rPr lang="en-US" sz="1600">
                          <a:effectLst/>
                        </a:rPr>
                        <a:t>food</a:t>
                      </a:r>
                      <a:r>
                        <a:rPr lang="en-US" sz="1600" spc="-25">
                          <a:effectLst/>
                        </a:rPr>
                        <a:t> </a:t>
                      </a:r>
                      <a:r>
                        <a:rPr lang="en-US" sz="1600">
                          <a:effectLst/>
                        </a:rPr>
                        <a:t>safety</a:t>
                      </a:r>
                      <a:r>
                        <a:rPr lang="en-US" sz="1600" spc="-15">
                          <a:effectLst/>
                        </a:rPr>
                        <a:t> </a:t>
                      </a:r>
                      <a:r>
                        <a:rPr lang="en-US" sz="1600" spc="-10">
                          <a:effectLst/>
                        </a:rPr>
                        <a:t>s</a:t>
                      </a:r>
                      <a:r>
                        <a:rPr lang="en-US" sz="1600" spc="5">
                          <a:effectLst/>
                        </a:rPr>
                        <a:t>y</a:t>
                      </a:r>
                      <a:r>
                        <a:rPr lang="en-US" sz="1600">
                          <a:effectLst/>
                        </a:rPr>
                        <a:t>stems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8430732"/>
                  </a:ext>
                </a:extLst>
              </a:tr>
              <a:tr h="200674">
                <a:tc rowSpan="2">
                  <a:txBody>
                    <a:bodyPr/>
                    <a:lstStyle/>
                    <a:p>
                      <a:pPr marL="65405" marR="0">
                        <a:lnSpc>
                          <a:spcPts val="1255"/>
                        </a:lnSpc>
                        <a:spcBef>
                          <a:spcPts val="0"/>
                        </a:spcBef>
                        <a:spcAft>
                          <a:spcPts val="0"/>
                        </a:spcAft>
                      </a:pPr>
                      <a:r>
                        <a:rPr lang="en-US" sz="1600">
                          <a:effectLst/>
                        </a:rPr>
                        <a:t>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55"/>
                        </a:lnSpc>
                        <a:spcBef>
                          <a:spcPts val="0"/>
                        </a:spcBef>
                        <a:spcAft>
                          <a:spcPts val="0"/>
                        </a:spcAft>
                      </a:pPr>
                      <a:r>
                        <a:rPr lang="en-US" sz="1600">
                          <a:effectLst/>
                        </a:rPr>
                        <a:t>Food</a:t>
                      </a:r>
                      <a:r>
                        <a:rPr lang="en-US" sz="1600" spc="-35">
                          <a:effectLst/>
                        </a:rPr>
                        <a:t> </a:t>
                      </a:r>
                      <a:r>
                        <a:rPr lang="en-US" sz="1600">
                          <a:effectLst/>
                        </a:rPr>
                        <a:t>Safe</a:t>
                      </a:r>
                      <a:r>
                        <a:rPr lang="en-US" sz="1600" spc="-5">
                          <a:effectLst/>
                        </a:rPr>
                        <a:t>t</a:t>
                      </a:r>
                      <a:r>
                        <a:rPr lang="en-US" sz="1600">
                          <a:effectLst/>
                        </a:rPr>
                        <a:t>y</a:t>
                      </a:r>
                      <a:r>
                        <a:rPr lang="en-US" sz="1600" spc="-20">
                          <a:effectLst/>
                        </a:rPr>
                        <a:t> </a:t>
                      </a:r>
                      <a:r>
                        <a:rPr lang="en-US" sz="1600" spc="-5">
                          <a:effectLst/>
                        </a:rPr>
                        <a:t>te</a:t>
                      </a:r>
                      <a:r>
                        <a:rPr lang="en-US" sz="1600">
                          <a:effectLst/>
                        </a:rPr>
                        <a:t>am</a:t>
                      </a:r>
                      <a:r>
                        <a:rPr lang="en-US" sz="1600" spc="-40">
                          <a:effectLst/>
                        </a:rPr>
                        <a:t> </a:t>
                      </a:r>
                      <a:r>
                        <a:rPr lang="en-US" sz="1600">
                          <a:effectLst/>
                        </a:rPr>
                        <a:t>has</a:t>
                      </a:r>
                      <a:r>
                        <a:rPr lang="en-US" sz="1600" spc="-30">
                          <a:effectLst/>
                        </a:rPr>
                        <a:t> </a:t>
                      </a:r>
                      <a:r>
                        <a:rPr lang="en-US" sz="1600">
                          <a:effectLst/>
                        </a:rPr>
                        <a:t>been</a:t>
                      </a:r>
                      <a:r>
                        <a:rPr lang="en-US" sz="1600" spc="-30">
                          <a:effectLst/>
                        </a:rPr>
                        <a:t> </a:t>
                      </a:r>
                      <a:r>
                        <a:rPr lang="en-US" sz="1600">
                          <a:effectLst/>
                        </a:rPr>
                        <a:t>developed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7879354"/>
                  </a:ext>
                </a:extLst>
              </a:tr>
              <a:tr h="179392">
                <a:tc vMerge="1">
                  <a:txBody>
                    <a:bodyPr/>
                    <a:lstStyle/>
                    <a:p>
                      <a:endParaRPr lang="en-US"/>
                    </a:p>
                  </a:txBody>
                  <a:tcPr/>
                </a:tc>
                <a:tc gridSpan="5">
                  <a:txBody>
                    <a:bodyPr/>
                    <a:lstStyle/>
                    <a:p>
                      <a:pPr marL="64770" marR="0">
                        <a:lnSpc>
                          <a:spcPts val="1245"/>
                        </a:lnSpc>
                        <a:spcBef>
                          <a:spcPts val="0"/>
                        </a:spcBef>
                        <a:spcAft>
                          <a:spcPts val="0"/>
                        </a:spcAft>
                      </a:pPr>
                      <a:r>
                        <a:rPr lang="en-US" sz="1600">
                          <a:effectLst/>
                        </a:rPr>
                        <a:t>Hint:</a:t>
                      </a:r>
                      <a:r>
                        <a:rPr lang="en-US" sz="1600" spc="-30">
                          <a:effectLst/>
                        </a:rPr>
                        <a:t> </a:t>
                      </a:r>
                      <a:r>
                        <a:rPr lang="en-US" sz="1600">
                          <a:effectLst/>
                        </a:rPr>
                        <a:t>Multiple</a:t>
                      </a:r>
                      <a:r>
                        <a:rPr lang="en-US" sz="1600" spc="-20">
                          <a:effectLst/>
                        </a:rPr>
                        <a:t> </a:t>
                      </a:r>
                      <a:r>
                        <a:rPr lang="en-US" sz="1600" spc="-10">
                          <a:effectLst/>
                        </a:rPr>
                        <a:t>m</a:t>
                      </a:r>
                      <a:r>
                        <a:rPr lang="en-US" sz="1600">
                          <a:effectLst/>
                        </a:rPr>
                        <a:t>e</a:t>
                      </a:r>
                      <a:r>
                        <a:rPr lang="en-US" sz="1600" spc="-10">
                          <a:effectLst/>
                        </a:rPr>
                        <a:t>m</a:t>
                      </a:r>
                      <a:r>
                        <a:rPr lang="en-US" sz="1600" spc="5">
                          <a:effectLst/>
                        </a:rPr>
                        <a:t>b</a:t>
                      </a:r>
                      <a:r>
                        <a:rPr lang="en-US" sz="1600">
                          <a:effectLst/>
                        </a:rPr>
                        <a:t>er</a:t>
                      </a:r>
                      <a:r>
                        <a:rPr lang="en-US" sz="1600" spc="-25">
                          <a:effectLst/>
                        </a:rPr>
                        <a:t> </a:t>
                      </a:r>
                      <a:r>
                        <a:rPr lang="en-US" sz="1600">
                          <a:effectLst/>
                        </a:rPr>
                        <a:t>team</a:t>
                      </a:r>
                      <a:r>
                        <a:rPr lang="en-US" sz="1600" spc="-30">
                          <a:effectLst/>
                        </a:rPr>
                        <a:t> </a:t>
                      </a:r>
                      <a:r>
                        <a:rPr lang="en-US" sz="1600">
                          <a:effectLst/>
                        </a:rPr>
                        <a:t>with</a:t>
                      </a:r>
                      <a:r>
                        <a:rPr lang="en-US" sz="1600" spc="-25">
                          <a:effectLst/>
                        </a:rPr>
                        <a:t> </a:t>
                      </a:r>
                      <a:r>
                        <a:rPr lang="en-US" sz="1600">
                          <a:effectLst/>
                        </a:rPr>
                        <a:t>each</a:t>
                      </a:r>
                      <a:r>
                        <a:rPr lang="en-US" sz="1600" spc="-25">
                          <a:effectLst/>
                        </a:rPr>
                        <a:t> </a:t>
                      </a:r>
                      <a:r>
                        <a:rPr lang="en-US" sz="1600">
                          <a:effectLst/>
                        </a:rPr>
                        <a:t>me</a:t>
                      </a:r>
                      <a:r>
                        <a:rPr lang="en-US" sz="1600" spc="-10">
                          <a:effectLst/>
                        </a:rPr>
                        <a:t>m</a:t>
                      </a:r>
                      <a:r>
                        <a:rPr lang="en-US" sz="1600" spc="5">
                          <a:effectLst/>
                        </a:rPr>
                        <a:t>b</a:t>
                      </a:r>
                      <a:r>
                        <a:rPr lang="en-US" sz="1600">
                          <a:effectLst/>
                        </a:rPr>
                        <a:t>er</a:t>
                      </a:r>
                      <a:r>
                        <a:rPr lang="en-US" sz="1600" spc="-35">
                          <a:effectLst/>
                        </a:rPr>
                        <a:t> </a:t>
                      </a:r>
                      <a:r>
                        <a:rPr lang="en-US" sz="1600">
                          <a:effectLst/>
                        </a:rPr>
                        <a:t>of</a:t>
                      </a:r>
                      <a:r>
                        <a:rPr lang="en-US" sz="1600" spc="-25">
                          <a:effectLst/>
                        </a:rPr>
                        <a:t> </a:t>
                      </a:r>
                      <a:r>
                        <a:rPr lang="en-US" sz="1600">
                          <a:effectLst/>
                        </a:rPr>
                        <a:t>the</a:t>
                      </a:r>
                      <a:r>
                        <a:rPr lang="en-US" sz="1600" spc="-25">
                          <a:effectLst/>
                        </a:rPr>
                        <a:t> </a:t>
                      </a:r>
                      <a:r>
                        <a:rPr lang="en-US" sz="1600">
                          <a:effectLst/>
                        </a:rPr>
                        <a:t>team</a:t>
                      </a:r>
                      <a:r>
                        <a:rPr lang="en-US" sz="1600" spc="-30">
                          <a:effectLst/>
                        </a:rPr>
                        <a:t> </a:t>
                      </a:r>
                      <a:r>
                        <a:rPr lang="en-US" sz="1600">
                          <a:effectLst/>
                        </a:rPr>
                        <a:t>with</a:t>
                      </a:r>
                      <a:r>
                        <a:rPr lang="en-US" sz="1600" spc="-25">
                          <a:effectLst/>
                        </a:rPr>
                        <a:t> </a:t>
                      </a:r>
                      <a:r>
                        <a:rPr lang="en-US" sz="1600">
                          <a:effectLst/>
                        </a:rPr>
                        <a:t>a</a:t>
                      </a:r>
                      <a:r>
                        <a:rPr lang="en-US" sz="1600" spc="-30">
                          <a:effectLst/>
                        </a:rPr>
                        <a:t> </a:t>
                      </a:r>
                      <a:r>
                        <a:rPr lang="en-US" sz="1600">
                          <a:effectLst/>
                        </a:rPr>
                        <a:t>specific</a:t>
                      </a:r>
                      <a:r>
                        <a:rPr lang="en-US" sz="1600" spc="-25">
                          <a:effectLst/>
                        </a:rPr>
                        <a:t> </a:t>
                      </a:r>
                      <a:r>
                        <a:rPr lang="en-US" sz="1600">
                          <a:effectLst/>
                        </a:rPr>
                        <a:t>expertise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72797594"/>
                  </a:ext>
                </a:extLst>
              </a:tr>
              <a:tr h="200674">
                <a:tc rowSpan="2">
                  <a:txBody>
                    <a:bodyPr/>
                    <a:lstStyle/>
                    <a:p>
                      <a:pPr marL="65405" marR="0">
                        <a:lnSpc>
                          <a:spcPts val="1245"/>
                        </a:lnSpc>
                        <a:spcBef>
                          <a:spcPts val="0"/>
                        </a:spcBef>
                        <a:spcAft>
                          <a:spcPts val="0"/>
                        </a:spcAft>
                      </a:pPr>
                      <a:r>
                        <a:rPr lang="en-US" sz="1600">
                          <a:effectLst/>
                        </a:rPr>
                        <a:t>1.4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600">
                          <a:effectLst/>
                        </a:rPr>
                        <a:t>Doc</a:t>
                      </a:r>
                      <a:r>
                        <a:rPr lang="en-US" sz="1600" spc="5">
                          <a:effectLst/>
                        </a:rPr>
                        <a:t>u</a:t>
                      </a:r>
                      <a:r>
                        <a:rPr lang="en-US" sz="1600" spc="-10">
                          <a:effectLst/>
                        </a:rPr>
                        <a:t>m</a:t>
                      </a:r>
                      <a:r>
                        <a:rPr lang="en-US" sz="1600" spc="-5">
                          <a:effectLst/>
                        </a:rPr>
                        <a:t>e</a:t>
                      </a:r>
                      <a:r>
                        <a:rPr lang="en-US" sz="1600">
                          <a:effectLst/>
                        </a:rPr>
                        <a:t>ntation</a:t>
                      </a:r>
                      <a:r>
                        <a:rPr lang="en-US" sz="1600" spc="-40">
                          <a:effectLst/>
                        </a:rPr>
                        <a:t> </a:t>
                      </a:r>
                      <a:r>
                        <a:rPr lang="en-US" sz="1600">
                          <a:effectLst/>
                        </a:rPr>
                        <a:t>of</a:t>
                      </a:r>
                      <a:r>
                        <a:rPr lang="en-US" sz="1600" spc="-35">
                          <a:effectLst/>
                        </a:rPr>
                        <a:t> </a:t>
                      </a:r>
                      <a:r>
                        <a:rPr lang="en-US" sz="1600">
                          <a:effectLst/>
                        </a:rPr>
                        <a:t>train</a:t>
                      </a:r>
                      <a:r>
                        <a:rPr lang="en-US" sz="1600" spc="-5">
                          <a:effectLst/>
                        </a:rPr>
                        <a:t>i</a:t>
                      </a:r>
                      <a:r>
                        <a:rPr lang="en-US" sz="1600">
                          <a:effectLst/>
                        </a:rPr>
                        <a:t>ng</a:t>
                      </a:r>
                      <a:r>
                        <a:rPr lang="en-US" sz="1600" spc="-40">
                          <a:effectLst/>
                        </a:rPr>
                        <a:t> </a:t>
                      </a:r>
                      <a:r>
                        <a:rPr lang="en-US" sz="1600" spc="-5">
                          <a:effectLst/>
                        </a:rPr>
                        <a:t>b</a:t>
                      </a:r>
                      <a:r>
                        <a:rPr lang="en-US" sz="1600">
                          <a:effectLst/>
                        </a:rPr>
                        <a:t>y</a:t>
                      </a:r>
                      <a:r>
                        <a:rPr lang="en-US" sz="1600" spc="-30">
                          <a:effectLst/>
                        </a:rPr>
                        <a:t> </a:t>
                      </a:r>
                      <a:r>
                        <a:rPr lang="en-US" sz="1600">
                          <a:effectLst/>
                        </a:rPr>
                        <a:t>the</a:t>
                      </a:r>
                      <a:r>
                        <a:rPr lang="en-US" sz="1600" spc="-40">
                          <a:effectLst/>
                        </a:rPr>
                        <a:t> </a:t>
                      </a:r>
                      <a:r>
                        <a:rPr lang="en-US" sz="1600">
                          <a:effectLst/>
                        </a:rPr>
                        <a:t>qualif</a:t>
                      </a:r>
                      <a:r>
                        <a:rPr lang="en-US" sz="1600" spc="-5">
                          <a:effectLst/>
                        </a:rPr>
                        <a:t>ie</a:t>
                      </a:r>
                      <a:r>
                        <a:rPr lang="en-US" sz="1600">
                          <a:effectLst/>
                        </a:rPr>
                        <a:t>d</a:t>
                      </a:r>
                      <a:r>
                        <a:rPr lang="en-US" sz="1600" spc="-35">
                          <a:effectLst/>
                        </a:rPr>
                        <a:t> </a:t>
                      </a:r>
                      <a:r>
                        <a:rPr lang="en-US" sz="1600">
                          <a:effectLst/>
                        </a:rPr>
                        <a:t>indiv</a:t>
                      </a:r>
                      <a:r>
                        <a:rPr lang="en-US" sz="1600" spc="-5">
                          <a:effectLst/>
                        </a:rPr>
                        <a:t>i</a:t>
                      </a:r>
                      <a:r>
                        <a:rPr lang="en-US" sz="1600">
                          <a:effectLst/>
                        </a:rPr>
                        <a:t>dual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5867384"/>
                  </a:ext>
                </a:extLst>
              </a:tr>
              <a:tr h="179392">
                <a:tc vMerge="1">
                  <a:txBody>
                    <a:bodyPr/>
                    <a:lstStyle/>
                    <a:p>
                      <a:endParaRPr lang="en-US"/>
                    </a:p>
                  </a:txBody>
                  <a:tcPr/>
                </a:tc>
                <a:tc gridSpan="5">
                  <a:txBody>
                    <a:bodyPr/>
                    <a:lstStyle/>
                    <a:p>
                      <a:pPr marL="64770" marR="0">
                        <a:lnSpc>
                          <a:spcPts val="1245"/>
                        </a:lnSpc>
                        <a:spcBef>
                          <a:spcPts val="0"/>
                        </a:spcBef>
                        <a:spcAft>
                          <a:spcPts val="0"/>
                        </a:spcAft>
                      </a:pPr>
                      <a:r>
                        <a:rPr lang="en-US" sz="1600">
                          <a:effectLst/>
                        </a:rPr>
                        <a:t>Hint:</a:t>
                      </a:r>
                      <a:r>
                        <a:rPr lang="en-US" sz="1600" spc="-30">
                          <a:effectLst/>
                        </a:rPr>
                        <a:t> </a:t>
                      </a:r>
                      <a:r>
                        <a:rPr lang="en-US" sz="1600">
                          <a:effectLst/>
                        </a:rPr>
                        <a:t>Records</a:t>
                      </a:r>
                      <a:r>
                        <a:rPr lang="en-US" sz="1600" spc="-30">
                          <a:effectLst/>
                        </a:rPr>
                        <a:t> </a:t>
                      </a:r>
                      <a:r>
                        <a:rPr lang="en-US" sz="1600">
                          <a:effectLst/>
                        </a:rPr>
                        <a:t>should</a:t>
                      </a:r>
                      <a:r>
                        <a:rPr lang="en-US" sz="1600" spc="-30">
                          <a:effectLst/>
                        </a:rPr>
                        <a:t> </a:t>
                      </a:r>
                      <a:r>
                        <a:rPr lang="en-US" sz="1600" spc="-5">
                          <a:effectLst/>
                        </a:rPr>
                        <a:t>i</a:t>
                      </a:r>
                      <a:r>
                        <a:rPr lang="en-US" sz="1600">
                          <a:effectLst/>
                        </a:rPr>
                        <a:t>ncl</a:t>
                      </a:r>
                      <a:r>
                        <a:rPr lang="en-US" sz="1600" spc="-5">
                          <a:effectLst/>
                        </a:rPr>
                        <a:t>u</a:t>
                      </a:r>
                      <a:r>
                        <a:rPr lang="en-US" sz="1600">
                          <a:effectLst/>
                        </a:rPr>
                        <a:t>de</a:t>
                      </a:r>
                      <a:r>
                        <a:rPr lang="en-US" sz="1600" spc="-30">
                          <a:effectLst/>
                        </a:rPr>
                        <a:t> </a:t>
                      </a:r>
                      <a:r>
                        <a:rPr lang="en-US" sz="1600">
                          <a:effectLst/>
                        </a:rPr>
                        <a:t>date,</a:t>
                      </a:r>
                      <a:r>
                        <a:rPr lang="en-US" sz="1600" spc="-30">
                          <a:effectLst/>
                        </a:rPr>
                        <a:t> </a:t>
                      </a:r>
                      <a:r>
                        <a:rPr lang="en-US" sz="1600" spc="-5">
                          <a:effectLst/>
                        </a:rPr>
                        <a:t>t</a:t>
                      </a:r>
                      <a:r>
                        <a:rPr lang="en-US" sz="1600" spc="5">
                          <a:effectLst/>
                        </a:rPr>
                        <a:t>y</a:t>
                      </a:r>
                      <a:r>
                        <a:rPr lang="en-US" sz="1600">
                          <a:effectLst/>
                        </a:rPr>
                        <a:t>pe</a:t>
                      </a:r>
                      <a:r>
                        <a:rPr lang="en-US" sz="1600" spc="-35">
                          <a:effectLst/>
                        </a:rPr>
                        <a:t> </a:t>
                      </a:r>
                      <a:r>
                        <a:rPr lang="en-US" sz="1600">
                          <a:effectLst/>
                        </a:rPr>
                        <a:t>of</a:t>
                      </a:r>
                      <a:r>
                        <a:rPr lang="en-US" sz="1600" spc="-30">
                          <a:effectLst/>
                        </a:rPr>
                        <a:t> </a:t>
                      </a:r>
                      <a:r>
                        <a:rPr lang="en-US" sz="1600">
                          <a:effectLst/>
                        </a:rPr>
                        <a:t>training,</a:t>
                      </a:r>
                      <a:r>
                        <a:rPr lang="en-US" sz="1600" spc="-35">
                          <a:effectLst/>
                        </a:rPr>
                        <a:t> </a:t>
                      </a:r>
                      <a:r>
                        <a:rPr lang="en-US" sz="1600" spc="-5">
                          <a:effectLst/>
                        </a:rPr>
                        <a:t>pe</a:t>
                      </a:r>
                      <a:r>
                        <a:rPr lang="en-US" sz="1600">
                          <a:effectLst/>
                        </a:rPr>
                        <a:t>rson</a:t>
                      </a:r>
                      <a:r>
                        <a:rPr lang="en-US" sz="1600" spc="-30">
                          <a:effectLst/>
                        </a:rPr>
                        <a:t> </a:t>
                      </a:r>
                      <a:r>
                        <a:rPr lang="en-US" sz="1600">
                          <a:effectLst/>
                        </a:rPr>
                        <a:t>trained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78684050"/>
                  </a:ext>
                </a:extLst>
              </a:tr>
              <a:tr h="1214819">
                <a:tc gridSpan="6">
                  <a:txBody>
                    <a:bodyPr/>
                    <a:lstStyle/>
                    <a:p>
                      <a:pPr marL="64770" marR="0">
                        <a:lnSpc>
                          <a:spcPts val="1255"/>
                        </a:lnSpc>
                        <a:spcBef>
                          <a:spcPts val="0"/>
                        </a:spcBef>
                        <a:spcAft>
                          <a:spcPts val="0"/>
                        </a:spcAft>
                      </a:pPr>
                      <a:r>
                        <a:rPr lang="en-US" sz="1600" dirty="0">
                          <a:effectLst/>
                        </a:rPr>
                        <a:t>Comments</a:t>
                      </a:r>
                      <a:r>
                        <a:rPr lang="en-US" sz="1600" spc="-50" dirty="0">
                          <a:effectLst/>
                        </a:rPr>
                        <a:t> </a:t>
                      </a:r>
                      <a:r>
                        <a:rPr lang="en-US" sz="1600" spc="5" dirty="0">
                          <a:effectLst/>
                        </a:rPr>
                        <a:t>a</a:t>
                      </a:r>
                      <a:r>
                        <a:rPr lang="en-US" sz="1600" dirty="0">
                          <a:effectLst/>
                        </a:rPr>
                        <a:t>nd</a:t>
                      </a:r>
                      <a:r>
                        <a:rPr lang="en-US" sz="1600" spc="-50" dirty="0">
                          <a:effectLst/>
                        </a:rPr>
                        <a:t> </a:t>
                      </a:r>
                      <a:r>
                        <a:rPr lang="en-US" sz="1600" dirty="0">
                          <a:effectLst/>
                        </a:rPr>
                        <a:t>Notes: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14232000"/>
                  </a:ext>
                </a:extLst>
              </a:tr>
            </a:tbl>
          </a:graphicData>
        </a:graphic>
      </p:graphicFrame>
    </p:spTree>
    <p:extLst>
      <p:ext uri="{BB962C8B-B14F-4D97-AF65-F5344CB8AC3E}">
        <p14:creationId xmlns:p14="http://schemas.microsoft.com/office/powerpoint/2010/main" val="27911699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0CD6C5A-119C-089E-E7ED-8532E65C8BF8}"/>
              </a:ext>
            </a:extLst>
          </p:cNvPr>
          <p:cNvGraphicFramePr>
            <a:graphicFrameLocks noGrp="1"/>
          </p:cNvGraphicFramePr>
          <p:nvPr>
            <p:extLst>
              <p:ext uri="{D42A27DB-BD31-4B8C-83A1-F6EECF244321}">
                <p14:modId xmlns:p14="http://schemas.microsoft.com/office/powerpoint/2010/main" val="309565372"/>
              </p:ext>
            </p:extLst>
          </p:nvPr>
        </p:nvGraphicFramePr>
        <p:xfrm>
          <a:off x="198783" y="132522"/>
          <a:ext cx="11423371" cy="6542535"/>
        </p:xfrm>
        <a:graphic>
          <a:graphicData uri="http://schemas.openxmlformats.org/drawingml/2006/table">
            <a:tbl>
              <a:tblPr firstRow="1" firstCol="1" lastRow="1" lastCol="1" bandRow="1" bandCol="1">
                <a:tableStyleId>{69012ECD-51FC-41F1-AA8D-1B2483CD663E}</a:tableStyleId>
              </a:tblPr>
              <a:tblGrid>
                <a:gridCol w="737031">
                  <a:extLst>
                    <a:ext uri="{9D8B030D-6E8A-4147-A177-3AD203B41FA5}">
                      <a16:colId xmlns:a16="http://schemas.microsoft.com/office/drawing/2014/main" val="2266633561"/>
                    </a:ext>
                  </a:extLst>
                </a:gridCol>
                <a:gridCol w="6403791">
                  <a:extLst>
                    <a:ext uri="{9D8B030D-6E8A-4147-A177-3AD203B41FA5}">
                      <a16:colId xmlns:a16="http://schemas.microsoft.com/office/drawing/2014/main" val="3266414133"/>
                    </a:ext>
                  </a:extLst>
                </a:gridCol>
                <a:gridCol w="851167">
                  <a:extLst>
                    <a:ext uri="{9D8B030D-6E8A-4147-A177-3AD203B41FA5}">
                      <a16:colId xmlns:a16="http://schemas.microsoft.com/office/drawing/2014/main" val="3390762924"/>
                    </a:ext>
                  </a:extLst>
                </a:gridCol>
                <a:gridCol w="849951">
                  <a:extLst>
                    <a:ext uri="{9D8B030D-6E8A-4147-A177-3AD203B41FA5}">
                      <a16:colId xmlns:a16="http://schemas.microsoft.com/office/drawing/2014/main" val="3230375084"/>
                    </a:ext>
                  </a:extLst>
                </a:gridCol>
                <a:gridCol w="956805">
                  <a:extLst>
                    <a:ext uri="{9D8B030D-6E8A-4147-A177-3AD203B41FA5}">
                      <a16:colId xmlns:a16="http://schemas.microsoft.com/office/drawing/2014/main" val="3280063217"/>
                    </a:ext>
                  </a:extLst>
                </a:gridCol>
                <a:gridCol w="1624626">
                  <a:extLst>
                    <a:ext uri="{9D8B030D-6E8A-4147-A177-3AD203B41FA5}">
                      <a16:colId xmlns:a16="http://schemas.microsoft.com/office/drawing/2014/main" val="1736109305"/>
                    </a:ext>
                  </a:extLst>
                </a:gridCol>
              </a:tblGrid>
              <a:tr h="439324">
                <a:tc gridSpan="2">
                  <a:txBody>
                    <a:bodyPr/>
                    <a:lstStyle/>
                    <a:p>
                      <a:pPr marL="0" marR="46355" algn="ctr">
                        <a:lnSpc>
                          <a:spcPts val="1255"/>
                        </a:lnSpc>
                        <a:spcBef>
                          <a:spcPts val="0"/>
                        </a:spcBef>
                        <a:spcAft>
                          <a:spcPts val="0"/>
                        </a:spcAft>
                      </a:pPr>
                      <a:r>
                        <a:rPr lang="en-US" sz="1400">
                          <a:effectLst/>
                        </a:rPr>
                        <a:t>Questions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09855" marR="0">
                        <a:lnSpc>
                          <a:spcPts val="1255"/>
                        </a:lnSpc>
                        <a:spcBef>
                          <a:spcPts val="0"/>
                        </a:spcBef>
                        <a:spcAft>
                          <a:spcPts val="0"/>
                        </a:spcAft>
                      </a:pPr>
                      <a:r>
                        <a:rPr lang="en-US" sz="1400" spc="-5">
                          <a:effectLst/>
                        </a:rPr>
                        <a:t>Yes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2715" marR="0">
                        <a:lnSpc>
                          <a:spcPts val="1255"/>
                        </a:lnSpc>
                        <a:spcBef>
                          <a:spcPts val="0"/>
                        </a:spcBef>
                        <a:spcAft>
                          <a:spcPts val="0"/>
                        </a:spcAft>
                      </a:pPr>
                      <a:r>
                        <a:rPr lang="en-US" sz="1400">
                          <a:effectLst/>
                        </a:rPr>
                        <a:t>No</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25730" marR="0">
                        <a:lnSpc>
                          <a:spcPts val="1255"/>
                        </a:lnSpc>
                        <a:spcBef>
                          <a:spcPts val="0"/>
                        </a:spcBef>
                        <a:spcAft>
                          <a:spcPts val="0"/>
                        </a:spcAft>
                      </a:pPr>
                      <a:r>
                        <a:rPr lang="en-US" sz="1400">
                          <a:effectLst/>
                        </a:rPr>
                        <a:t>N/A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86995" marR="0">
                        <a:lnSpc>
                          <a:spcPts val="1255"/>
                        </a:lnSpc>
                        <a:spcBef>
                          <a:spcPts val="0"/>
                        </a:spcBef>
                        <a:spcAft>
                          <a:spcPts val="0"/>
                        </a:spcAft>
                      </a:pPr>
                      <a:r>
                        <a:rPr lang="en-US" sz="1400">
                          <a:effectLst/>
                        </a:rPr>
                        <a:t>Documen</a:t>
                      </a:r>
                      <a:r>
                        <a:rPr lang="en-US" sz="1400" spc="5">
                          <a:effectLst/>
                        </a:rPr>
                        <a:t>t</a:t>
                      </a:r>
                      <a:r>
                        <a:rPr lang="en-US" sz="1400">
                          <a:effectLst/>
                        </a:rPr>
                        <a: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435936941"/>
                  </a:ext>
                </a:extLst>
              </a:tr>
              <a:tr h="211876">
                <a:tc gridSpan="6">
                  <a:txBody>
                    <a:bodyPr/>
                    <a:lstStyle/>
                    <a:p>
                      <a:pPr marL="1757045" marR="0">
                        <a:lnSpc>
                          <a:spcPts val="1260"/>
                        </a:lnSpc>
                        <a:spcBef>
                          <a:spcPts val="0"/>
                        </a:spcBef>
                        <a:spcAft>
                          <a:spcPts val="0"/>
                        </a:spcAft>
                      </a:pPr>
                      <a:r>
                        <a:rPr lang="en-US" sz="1400">
                          <a:effectLst/>
                        </a:rPr>
                        <a:t>Contents</a:t>
                      </a:r>
                      <a:r>
                        <a:rPr lang="en-US" sz="1400" spc="-30">
                          <a:effectLst/>
                        </a:rPr>
                        <a:t> </a:t>
                      </a:r>
                      <a:r>
                        <a:rPr lang="en-US" sz="1400">
                          <a:effectLst/>
                        </a:rPr>
                        <a:t>of</a:t>
                      </a:r>
                      <a:r>
                        <a:rPr lang="en-US" sz="1400" spc="-30">
                          <a:effectLst/>
                        </a:rPr>
                        <a:t> </a:t>
                      </a:r>
                      <a:r>
                        <a:rPr lang="en-US" sz="1400">
                          <a:effectLst/>
                        </a:rPr>
                        <a:t>a</a:t>
                      </a:r>
                      <a:r>
                        <a:rPr lang="en-US" sz="1400" spc="-30">
                          <a:effectLst/>
                        </a:rPr>
                        <a:t> </a:t>
                      </a:r>
                      <a:r>
                        <a:rPr lang="en-US" sz="1400">
                          <a:effectLst/>
                        </a:rPr>
                        <a:t>Food</a:t>
                      </a:r>
                      <a:r>
                        <a:rPr lang="en-US" sz="1400" spc="-30">
                          <a:effectLst/>
                        </a:rPr>
                        <a:t> </a:t>
                      </a:r>
                      <a:r>
                        <a:rPr lang="en-US" sz="1400" spc="-5">
                          <a:effectLst/>
                        </a:rPr>
                        <a:t>S</a:t>
                      </a:r>
                      <a:r>
                        <a:rPr lang="en-US" sz="1400">
                          <a:effectLst/>
                        </a:rPr>
                        <a:t>afety</a:t>
                      </a:r>
                      <a:r>
                        <a:rPr lang="en-US" sz="1400" spc="-30">
                          <a:effectLst/>
                        </a:rPr>
                        <a:t> </a:t>
                      </a:r>
                      <a:r>
                        <a:rPr lang="en-US" sz="1400">
                          <a:effectLst/>
                        </a:rPr>
                        <a:t>Plan</a:t>
                      </a:r>
                      <a:r>
                        <a:rPr lang="en-US" sz="1400" spc="-30">
                          <a:effectLst/>
                        </a:rPr>
                        <a:t> </a:t>
                      </a:r>
                      <a:r>
                        <a:rPr lang="en-US" sz="1400">
                          <a:effectLst/>
                        </a:rPr>
                        <a:t>Overview</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66032714"/>
                  </a:ext>
                </a:extLst>
              </a:tr>
              <a:tr h="285694">
                <a:tc rowSpan="2">
                  <a:txBody>
                    <a:bodyPr/>
                    <a:lstStyle/>
                    <a:p>
                      <a:pPr marL="100965" marR="0">
                        <a:lnSpc>
                          <a:spcPts val="1255"/>
                        </a:lnSpc>
                        <a:spcBef>
                          <a:spcPts val="0"/>
                        </a:spcBef>
                        <a:spcAft>
                          <a:spcPts val="0"/>
                        </a:spcAft>
                      </a:pPr>
                      <a:r>
                        <a:rPr lang="en-US" sz="1400">
                          <a:effectLst/>
                        </a:rPr>
                        <a:t>2.1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55"/>
                        </a:lnSpc>
                        <a:spcBef>
                          <a:spcPts val="0"/>
                        </a:spcBef>
                        <a:spcAft>
                          <a:spcPts val="0"/>
                        </a:spcAft>
                      </a:pPr>
                      <a:r>
                        <a:rPr lang="en-US" sz="1400">
                          <a:effectLst/>
                        </a:rPr>
                        <a:t>Food</a:t>
                      </a:r>
                      <a:r>
                        <a:rPr lang="en-US" sz="1400" spc="-30">
                          <a:effectLst/>
                        </a:rPr>
                        <a:t> </a:t>
                      </a:r>
                      <a:r>
                        <a:rPr lang="en-US" sz="1400">
                          <a:effectLst/>
                        </a:rPr>
                        <a:t>Safe</a:t>
                      </a:r>
                      <a:r>
                        <a:rPr lang="en-US" sz="1400" spc="-5">
                          <a:effectLst/>
                        </a:rPr>
                        <a:t>t</a:t>
                      </a:r>
                      <a:r>
                        <a:rPr lang="en-US" sz="1400">
                          <a:effectLst/>
                        </a:rPr>
                        <a:t>y</a:t>
                      </a:r>
                      <a:r>
                        <a:rPr lang="en-US" sz="1400" spc="-30">
                          <a:effectLst/>
                        </a:rPr>
                        <a:t> </a:t>
                      </a:r>
                      <a:r>
                        <a:rPr lang="en-US" sz="1400">
                          <a:effectLst/>
                        </a:rPr>
                        <a:t>Plan</a:t>
                      </a:r>
                      <a:r>
                        <a:rPr lang="en-US" sz="1400" spc="-30">
                          <a:effectLst/>
                        </a:rPr>
                        <a:t> </a:t>
                      </a:r>
                      <a:r>
                        <a:rPr lang="en-US" sz="1400">
                          <a:effectLst/>
                        </a:rPr>
                        <a:t>includes</a:t>
                      </a:r>
                      <a:r>
                        <a:rPr lang="en-US" sz="1400" spc="-30">
                          <a:effectLst/>
                        </a:rPr>
                        <a:t> </a:t>
                      </a:r>
                      <a:r>
                        <a:rPr lang="en-US" sz="1400">
                          <a:effectLst/>
                        </a:rPr>
                        <a:t>a</a:t>
                      </a:r>
                      <a:r>
                        <a:rPr lang="en-US" sz="1400" spc="-30">
                          <a:effectLst/>
                        </a:rPr>
                        <a:t> </a:t>
                      </a:r>
                      <a:r>
                        <a:rPr lang="en-US" sz="1400">
                          <a:effectLst/>
                        </a:rPr>
                        <a:t>hazard</a:t>
                      </a:r>
                      <a:r>
                        <a:rPr lang="en-US" sz="1400" spc="-30">
                          <a:effectLst/>
                        </a:rPr>
                        <a:t> </a:t>
                      </a:r>
                      <a:r>
                        <a:rPr lang="en-US" sz="1400">
                          <a:effectLst/>
                        </a:rPr>
                        <a:t>ana</a:t>
                      </a:r>
                      <a:r>
                        <a:rPr lang="en-US" sz="1400" spc="5">
                          <a:effectLst/>
                        </a:rPr>
                        <a:t>ly</a:t>
                      </a:r>
                      <a:r>
                        <a:rPr lang="en-US" sz="1400" spc="-5">
                          <a:effectLst/>
                        </a:rPr>
                        <a:t>s</a:t>
                      </a:r>
                      <a:r>
                        <a:rPr lang="en-US" sz="1400">
                          <a:effectLst/>
                        </a:rPr>
                        <a:t>is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44326140"/>
                  </a:ext>
                </a:extLst>
              </a:tr>
              <a:tr h="612884">
                <a:tc vMerge="1">
                  <a:txBody>
                    <a:bodyPr/>
                    <a:lstStyle/>
                    <a:p>
                      <a:endParaRPr lang="en-US"/>
                    </a:p>
                  </a:txBody>
                  <a:tcPr/>
                </a:tc>
                <a:tc gridSpan="5">
                  <a:txBody>
                    <a:bodyPr/>
                    <a:lstStyle/>
                    <a:p>
                      <a:pPr marL="64770" marR="0">
                        <a:lnSpc>
                          <a:spcPts val="1245"/>
                        </a:lnSpc>
                        <a:spcBef>
                          <a:spcPts val="0"/>
                        </a:spcBef>
                        <a:spcAft>
                          <a:spcPts val="0"/>
                        </a:spcAft>
                      </a:pPr>
                      <a:r>
                        <a:rPr lang="en-US" sz="1400">
                          <a:effectLst/>
                        </a:rPr>
                        <a:t>Hint:</a:t>
                      </a:r>
                      <a:r>
                        <a:rPr lang="en-US" sz="1400" spc="-30">
                          <a:effectLst/>
                        </a:rPr>
                        <a:t> </a:t>
                      </a:r>
                      <a:r>
                        <a:rPr lang="en-US" sz="1400">
                          <a:effectLst/>
                        </a:rPr>
                        <a:t>Identi</a:t>
                      </a:r>
                      <a:r>
                        <a:rPr lang="en-US" sz="1400" spc="-10">
                          <a:effectLst/>
                        </a:rPr>
                        <a:t>f</a:t>
                      </a:r>
                      <a:r>
                        <a:rPr lang="en-US" sz="1400">
                          <a:effectLst/>
                        </a:rPr>
                        <a:t>y</a:t>
                      </a:r>
                      <a:r>
                        <a:rPr lang="en-US" sz="1400" spc="-30">
                          <a:effectLst/>
                        </a:rPr>
                        <a:t> </a:t>
                      </a:r>
                      <a:r>
                        <a:rPr lang="en-US" sz="1400">
                          <a:effectLst/>
                        </a:rPr>
                        <a:t>and</a:t>
                      </a:r>
                      <a:r>
                        <a:rPr lang="en-US" sz="1400" spc="-30">
                          <a:effectLst/>
                        </a:rPr>
                        <a:t> </a:t>
                      </a:r>
                      <a:r>
                        <a:rPr lang="en-US" sz="1400">
                          <a:effectLst/>
                        </a:rPr>
                        <a:t>evaluate</a:t>
                      </a:r>
                      <a:r>
                        <a:rPr lang="en-US" sz="1400" spc="-25">
                          <a:effectLst/>
                        </a:rPr>
                        <a:t> </a:t>
                      </a:r>
                      <a:r>
                        <a:rPr lang="en-US" sz="1400">
                          <a:effectLst/>
                        </a:rPr>
                        <a:t>known</a:t>
                      </a:r>
                      <a:r>
                        <a:rPr lang="en-US" sz="1400" spc="-30">
                          <a:effectLst/>
                        </a:rPr>
                        <a:t> </a:t>
                      </a:r>
                      <a:r>
                        <a:rPr lang="en-US" sz="1400">
                          <a:effectLst/>
                        </a:rPr>
                        <a:t>or</a:t>
                      </a:r>
                      <a:r>
                        <a:rPr lang="en-US" sz="1400" spc="-35">
                          <a:effectLst/>
                        </a:rPr>
                        <a:t> </a:t>
                      </a:r>
                      <a:r>
                        <a:rPr lang="en-US" sz="1400">
                          <a:effectLst/>
                        </a:rPr>
                        <a:t>reasonab</a:t>
                      </a:r>
                      <a:r>
                        <a:rPr lang="en-US" sz="1400" spc="-5">
                          <a:effectLst/>
                        </a:rPr>
                        <a:t>l</a:t>
                      </a:r>
                      <a:r>
                        <a:rPr lang="en-US" sz="1400">
                          <a:effectLst/>
                        </a:rPr>
                        <a:t>y</a:t>
                      </a:r>
                      <a:r>
                        <a:rPr lang="en-US" sz="1400" spc="-30">
                          <a:effectLst/>
                        </a:rPr>
                        <a:t> </a:t>
                      </a:r>
                      <a:r>
                        <a:rPr lang="en-US" sz="1400">
                          <a:effectLst/>
                        </a:rPr>
                        <a:t>foreseeable</a:t>
                      </a:r>
                      <a:r>
                        <a:rPr lang="en-US" sz="1400" spc="-30">
                          <a:effectLst/>
                        </a:rPr>
                        <a:t> </a:t>
                      </a:r>
                      <a:r>
                        <a:rPr lang="en-US" sz="1400">
                          <a:effectLst/>
                        </a:rPr>
                        <a:t>hazards</a:t>
                      </a:r>
                      <a:r>
                        <a:rPr lang="en-US" sz="1400" spc="-30">
                          <a:effectLst/>
                        </a:rPr>
                        <a:t> </a:t>
                      </a:r>
                      <a:r>
                        <a:rPr lang="en-US" sz="1400">
                          <a:effectLst/>
                        </a:rPr>
                        <a:t>for</a:t>
                      </a:r>
                      <a:r>
                        <a:rPr lang="en-US" sz="1400" spc="-30">
                          <a:effectLst/>
                        </a:rPr>
                        <a:t> </a:t>
                      </a:r>
                      <a:r>
                        <a:rPr lang="en-US" sz="1400">
                          <a:effectLst/>
                        </a:rPr>
                        <a:t>each</a:t>
                      </a:r>
                      <a:r>
                        <a:rPr lang="en-US" sz="1400" spc="-25">
                          <a:effectLst/>
                        </a:rPr>
                        <a:t> </a:t>
                      </a:r>
                      <a:r>
                        <a:rPr lang="en-US" sz="1400">
                          <a:effectLst/>
                        </a:rPr>
                        <a:t>t</a:t>
                      </a:r>
                      <a:r>
                        <a:rPr lang="en-US" sz="1400" spc="5">
                          <a:effectLst/>
                        </a:rPr>
                        <a:t>y</a:t>
                      </a:r>
                      <a:r>
                        <a:rPr lang="en-US" sz="1400">
                          <a:effectLst/>
                        </a:rPr>
                        <a:t>pe</a:t>
                      </a:r>
                      <a:r>
                        <a:rPr lang="en-US" sz="1400" spc="-30">
                          <a:effectLst/>
                        </a:rPr>
                        <a:t> </a:t>
                      </a:r>
                      <a:r>
                        <a:rPr lang="en-US" sz="1400">
                          <a:effectLst/>
                        </a:rPr>
                        <a:t>of</a:t>
                      </a:r>
                      <a:r>
                        <a:rPr lang="en-US" sz="1400" spc="-30">
                          <a:effectLst/>
                        </a:rPr>
                        <a:t> </a:t>
                      </a:r>
                      <a:r>
                        <a:rPr lang="en-US" sz="1400">
                          <a:effectLst/>
                        </a:rPr>
                        <a:t>animal</a:t>
                      </a:r>
                      <a:endParaRPr lang="en-US" sz="1200">
                        <a:effectLst/>
                      </a:endParaRPr>
                    </a:p>
                    <a:p>
                      <a:pPr marL="64770" marR="0">
                        <a:lnSpc>
                          <a:spcPct val="107000"/>
                        </a:lnSpc>
                        <a:spcBef>
                          <a:spcPts val="0"/>
                        </a:spcBef>
                        <a:spcAft>
                          <a:spcPts val="0"/>
                        </a:spcAft>
                      </a:pPr>
                      <a:r>
                        <a:rPr lang="en-US" sz="1400">
                          <a:effectLst/>
                        </a:rPr>
                        <a:t>food</a:t>
                      </a:r>
                      <a:r>
                        <a:rPr lang="en-US" sz="1400" spc="-35">
                          <a:effectLst/>
                        </a:rPr>
                        <a:t> </a:t>
                      </a:r>
                      <a:r>
                        <a:rPr lang="en-US" sz="1400" spc="-10">
                          <a:effectLst/>
                        </a:rPr>
                        <a:t>m</a:t>
                      </a:r>
                      <a:r>
                        <a:rPr lang="en-US" sz="1400" spc="-5">
                          <a:effectLst/>
                        </a:rPr>
                        <a:t>a</a:t>
                      </a:r>
                      <a:r>
                        <a:rPr lang="en-US" sz="1400">
                          <a:effectLst/>
                        </a:rPr>
                        <a:t>nufactured,</a:t>
                      </a:r>
                      <a:r>
                        <a:rPr lang="en-US" sz="1400" spc="-30">
                          <a:effectLst/>
                        </a:rPr>
                        <a:t> </a:t>
                      </a:r>
                      <a:r>
                        <a:rPr lang="en-US" sz="1400">
                          <a:effectLst/>
                        </a:rPr>
                        <a:t>processed,</a:t>
                      </a:r>
                      <a:r>
                        <a:rPr lang="en-US" sz="1400" spc="-30">
                          <a:effectLst/>
                        </a:rPr>
                        <a:t> </a:t>
                      </a:r>
                      <a:r>
                        <a:rPr lang="en-US" sz="1400">
                          <a:effectLst/>
                        </a:rPr>
                        <a:t>packed,</a:t>
                      </a:r>
                      <a:r>
                        <a:rPr lang="en-US" sz="1400" spc="-30">
                          <a:effectLst/>
                        </a:rPr>
                        <a:t> </a:t>
                      </a:r>
                      <a:r>
                        <a:rPr lang="en-US" sz="1400">
                          <a:effectLst/>
                        </a:rPr>
                        <a:t>or</a:t>
                      </a:r>
                      <a:r>
                        <a:rPr lang="en-US" sz="1400" spc="-30">
                          <a:effectLst/>
                        </a:rPr>
                        <a:t> </a:t>
                      </a:r>
                      <a:r>
                        <a:rPr lang="en-US" sz="1400">
                          <a:effectLst/>
                        </a:rPr>
                        <a:t>held</a:t>
                      </a:r>
                      <a:r>
                        <a:rPr lang="en-US" sz="1400" spc="-35">
                          <a:effectLst/>
                        </a:rPr>
                        <a:t> </a:t>
                      </a:r>
                      <a:r>
                        <a:rPr lang="en-US" sz="1400">
                          <a:effectLst/>
                        </a:rPr>
                        <a:t>at</a:t>
                      </a:r>
                      <a:r>
                        <a:rPr lang="en-US" sz="1400" spc="-30">
                          <a:effectLst/>
                        </a:rPr>
                        <a:t> </a:t>
                      </a:r>
                      <a:r>
                        <a:rPr lang="en-US" sz="1400">
                          <a:effectLst/>
                        </a:rPr>
                        <a:t>the</a:t>
                      </a:r>
                      <a:r>
                        <a:rPr lang="en-US" sz="1400" spc="-30">
                          <a:effectLst/>
                        </a:rPr>
                        <a:t> </a:t>
                      </a:r>
                      <a:r>
                        <a:rPr lang="en-US" sz="1400" spc="-10">
                          <a:effectLst/>
                        </a:rPr>
                        <a:t>f</a:t>
                      </a:r>
                      <a:r>
                        <a:rPr lang="en-US" sz="1400">
                          <a:effectLst/>
                        </a:rPr>
                        <a:t>acilit</a:t>
                      </a:r>
                      <a:r>
                        <a:rPr lang="en-US" sz="1400" spc="5">
                          <a:effectLst/>
                        </a:rPr>
                        <a:t>y</a:t>
                      </a:r>
                      <a:r>
                        <a:rPr lang="en-US" sz="14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94937494"/>
                  </a:ext>
                </a:extLst>
              </a:tr>
              <a:tr h="273273">
                <a:tc rowSpan="2">
                  <a:txBody>
                    <a:bodyPr/>
                    <a:lstStyle/>
                    <a:p>
                      <a:pPr marL="100965" marR="0">
                        <a:lnSpc>
                          <a:spcPts val="1245"/>
                        </a:lnSpc>
                        <a:spcBef>
                          <a:spcPts val="0"/>
                        </a:spcBef>
                        <a:spcAft>
                          <a:spcPts val="0"/>
                        </a:spcAft>
                      </a:pPr>
                      <a:r>
                        <a:rPr lang="en-US" sz="1400">
                          <a:effectLst/>
                        </a:rPr>
                        <a:t>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400">
                          <a:effectLst/>
                        </a:rPr>
                        <a:t>Food</a:t>
                      </a:r>
                      <a:r>
                        <a:rPr lang="en-US" sz="1400" spc="-35">
                          <a:effectLst/>
                        </a:rPr>
                        <a:t> </a:t>
                      </a:r>
                      <a:r>
                        <a:rPr lang="en-US" sz="1400">
                          <a:effectLst/>
                        </a:rPr>
                        <a:t>Safe</a:t>
                      </a:r>
                      <a:r>
                        <a:rPr lang="en-US" sz="1400" spc="-5">
                          <a:effectLst/>
                        </a:rPr>
                        <a:t>t</a:t>
                      </a:r>
                      <a:r>
                        <a:rPr lang="en-US" sz="1400">
                          <a:effectLst/>
                        </a:rPr>
                        <a:t>y</a:t>
                      </a:r>
                      <a:r>
                        <a:rPr lang="en-US" sz="1400" spc="-30">
                          <a:effectLst/>
                        </a:rPr>
                        <a:t> </a:t>
                      </a:r>
                      <a:r>
                        <a:rPr lang="en-US" sz="1400">
                          <a:effectLst/>
                        </a:rPr>
                        <a:t>Plan</a:t>
                      </a:r>
                      <a:r>
                        <a:rPr lang="en-US" sz="1400" spc="-35">
                          <a:effectLst/>
                        </a:rPr>
                        <a:t> </a:t>
                      </a:r>
                      <a:r>
                        <a:rPr lang="en-US" sz="1400">
                          <a:effectLst/>
                        </a:rPr>
                        <a:t>includes</a:t>
                      </a:r>
                      <a:r>
                        <a:rPr lang="en-US" sz="1400" spc="-30">
                          <a:effectLst/>
                        </a:rPr>
                        <a:t> </a:t>
                      </a:r>
                      <a:r>
                        <a:rPr lang="en-US" sz="1400">
                          <a:effectLst/>
                        </a:rPr>
                        <a:t>a</a:t>
                      </a:r>
                      <a:r>
                        <a:rPr lang="en-US" sz="1400" spc="-35">
                          <a:effectLst/>
                        </a:rPr>
                        <a:t> </a:t>
                      </a:r>
                      <a:r>
                        <a:rPr lang="en-US" sz="1400">
                          <a:effectLst/>
                        </a:rPr>
                        <a:t>preventive</a:t>
                      </a:r>
                      <a:r>
                        <a:rPr lang="en-US" sz="1400" spc="-30">
                          <a:effectLst/>
                        </a:rPr>
                        <a:t> </a:t>
                      </a:r>
                      <a:r>
                        <a:rPr lang="en-US" sz="1400">
                          <a:effectLst/>
                        </a:rPr>
                        <a:t>controls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506247383"/>
                  </a:ext>
                </a:extLst>
              </a:tr>
              <a:tr h="439324">
                <a:tc vMerge="1">
                  <a:txBody>
                    <a:bodyPr/>
                    <a:lstStyle/>
                    <a:p>
                      <a:endParaRPr lang="en-US"/>
                    </a:p>
                  </a:txBody>
                  <a:tcPr/>
                </a:tc>
                <a:tc gridSpan="5">
                  <a:txBody>
                    <a:bodyPr/>
                    <a:lstStyle/>
                    <a:p>
                      <a:pPr marL="64770" marR="120015">
                        <a:lnSpc>
                          <a:spcPts val="1260"/>
                        </a:lnSpc>
                        <a:spcBef>
                          <a:spcPts val="5"/>
                        </a:spcBef>
                        <a:spcAft>
                          <a:spcPts val="0"/>
                        </a:spcAft>
                      </a:pPr>
                      <a:r>
                        <a:rPr lang="en-US" sz="1400">
                          <a:effectLst/>
                        </a:rPr>
                        <a:t>Hint:</a:t>
                      </a:r>
                      <a:r>
                        <a:rPr lang="en-US" sz="1400" spc="-30">
                          <a:effectLst/>
                        </a:rPr>
                        <a:t> </a:t>
                      </a:r>
                      <a:r>
                        <a:rPr lang="en-US" sz="1400">
                          <a:effectLst/>
                        </a:rPr>
                        <a:t>Identified</a:t>
                      </a:r>
                      <a:r>
                        <a:rPr lang="en-US" sz="1400" spc="-30">
                          <a:effectLst/>
                        </a:rPr>
                        <a:t> </a:t>
                      </a:r>
                      <a:r>
                        <a:rPr lang="en-US" sz="1400">
                          <a:effectLst/>
                        </a:rPr>
                        <a:t>and</a:t>
                      </a:r>
                      <a:r>
                        <a:rPr lang="en-US" sz="1400" spc="-30">
                          <a:effectLst/>
                        </a:rPr>
                        <a:t> </a:t>
                      </a:r>
                      <a:r>
                        <a:rPr lang="en-US" sz="1400">
                          <a:effectLst/>
                        </a:rPr>
                        <a:t>i</a:t>
                      </a:r>
                      <a:r>
                        <a:rPr lang="en-US" sz="1400" spc="-10">
                          <a:effectLst/>
                        </a:rPr>
                        <a:t>m</a:t>
                      </a:r>
                      <a:r>
                        <a:rPr lang="en-US" sz="1400">
                          <a:effectLst/>
                        </a:rPr>
                        <a:t>ple</a:t>
                      </a:r>
                      <a:r>
                        <a:rPr lang="en-US" sz="1400" spc="-5">
                          <a:effectLst/>
                        </a:rPr>
                        <a:t>m</a:t>
                      </a:r>
                      <a:r>
                        <a:rPr lang="en-US" sz="1400">
                          <a:effectLst/>
                        </a:rPr>
                        <a:t>ented</a:t>
                      </a:r>
                      <a:r>
                        <a:rPr lang="en-US" sz="1400" spc="-30">
                          <a:effectLst/>
                        </a:rPr>
                        <a:t> </a:t>
                      </a:r>
                      <a:r>
                        <a:rPr lang="en-US" sz="1400">
                          <a:effectLst/>
                        </a:rPr>
                        <a:t>to</a:t>
                      </a:r>
                      <a:r>
                        <a:rPr lang="en-US" sz="1400" spc="-30">
                          <a:effectLst/>
                        </a:rPr>
                        <a:t> </a:t>
                      </a:r>
                      <a:r>
                        <a:rPr lang="en-US" sz="1400">
                          <a:effectLst/>
                        </a:rPr>
                        <a:t>provide</a:t>
                      </a:r>
                      <a:r>
                        <a:rPr lang="en-US" sz="1400" spc="-30">
                          <a:effectLst/>
                        </a:rPr>
                        <a:t> </a:t>
                      </a:r>
                      <a:r>
                        <a:rPr lang="en-US" sz="1400">
                          <a:effectLst/>
                        </a:rPr>
                        <a:t>assuran</a:t>
                      </a:r>
                      <a:r>
                        <a:rPr lang="en-US" sz="1400" spc="-10">
                          <a:effectLst/>
                        </a:rPr>
                        <a:t>c</a:t>
                      </a:r>
                      <a:r>
                        <a:rPr lang="en-US" sz="1400" spc="-5">
                          <a:effectLst/>
                        </a:rPr>
                        <a:t>e</a:t>
                      </a:r>
                      <a:r>
                        <a:rPr lang="en-US" sz="1400">
                          <a:effectLst/>
                        </a:rPr>
                        <a:t>s</a:t>
                      </a:r>
                      <a:r>
                        <a:rPr lang="en-US" sz="1400" spc="-30">
                          <a:effectLst/>
                        </a:rPr>
                        <a:t> </a:t>
                      </a:r>
                      <a:r>
                        <a:rPr lang="en-US" sz="1400" spc="-5">
                          <a:effectLst/>
                        </a:rPr>
                        <a:t>tha</a:t>
                      </a:r>
                      <a:r>
                        <a:rPr lang="en-US" sz="1400">
                          <a:effectLst/>
                        </a:rPr>
                        <a:t>t</a:t>
                      </a:r>
                      <a:r>
                        <a:rPr lang="en-US" sz="1400" spc="-30">
                          <a:effectLst/>
                        </a:rPr>
                        <a:t> </a:t>
                      </a:r>
                      <a:r>
                        <a:rPr lang="en-US" sz="1400" spc="-5">
                          <a:effectLst/>
                        </a:rPr>
                        <a:t>hazar</a:t>
                      </a:r>
                      <a:r>
                        <a:rPr lang="en-US" sz="1400" spc="5">
                          <a:effectLst/>
                        </a:rPr>
                        <a:t>d</a:t>
                      </a:r>
                      <a:r>
                        <a:rPr lang="en-US" sz="1400">
                          <a:effectLst/>
                        </a:rPr>
                        <a:t>s</a:t>
                      </a:r>
                      <a:r>
                        <a:rPr lang="en-US" sz="1400" spc="-35">
                          <a:effectLst/>
                        </a:rPr>
                        <a:t> </a:t>
                      </a:r>
                      <a:r>
                        <a:rPr lang="en-US" sz="1400" spc="-5">
                          <a:effectLst/>
                        </a:rPr>
                        <a:t>tha</a:t>
                      </a:r>
                      <a:r>
                        <a:rPr lang="en-US" sz="1400">
                          <a:effectLst/>
                        </a:rPr>
                        <a:t>t</a:t>
                      </a:r>
                      <a:r>
                        <a:rPr lang="en-US" sz="1400" spc="-30">
                          <a:effectLst/>
                        </a:rPr>
                        <a:t> </a:t>
                      </a:r>
                      <a:r>
                        <a:rPr lang="en-US" sz="1400" spc="-5">
                          <a:effectLst/>
                        </a:rPr>
                        <a:t>ar</a:t>
                      </a:r>
                      <a:r>
                        <a:rPr lang="en-US" sz="1400">
                          <a:effectLst/>
                        </a:rPr>
                        <a:t>e</a:t>
                      </a:r>
                      <a:r>
                        <a:rPr lang="en-US" sz="1400" spc="-30">
                          <a:effectLst/>
                        </a:rPr>
                        <a:t> </a:t>
                      </a:r>
                      <a:r>
                        <a:rPr lang="en-US" sz="1400" spc="-5">
                          <a:effectLst/>
                        </a:rPr>
                        <a:t>re</a:t>
                      </a:r>
                      <a:r>
                        <a:rPr lang="en-US" sz="1400">
                          <a:effectLst/>
                        </a:rPr>
                        <a:t>as</a:t>
                      </a:r>
                      <a:r>
                        <a:rPr lang="en-US" sz="1400" spc="-5">
                          <a:effectLst/>
                        </a:rPr>
                        <a:t>onabl</a:t>
                      </a:r>
                      <a:r>
                        <a:rPr lang="en-US" sz="1400">
                          <a:effectLst/>
                        </a:rPr>
                        <a:t>y</a:t>
                      </a:r>
                      <a:r>
                        <a:rPr lang="en-US" sz="1400" spc="-20">
                          <a:effectLst/>
                        </a:rPr>
                        <a:t> </a:t>
                      </a:r>
                      <a:r>
                        <a:rPr lang="en-US" sz="1400" spc="-5">
                          <a:effectLst/>
                        </a:rPr>
                        <a:t>likel</a:t>
                      </a:r>
                      <a:r>
                        <a:rPr lang="en-US" sz="1400">
                          <a:effectLst/>
                        </a:rPr>
                        <a:t>y</a:t>
                      </a:r>
                      <a:r>
                        <a:rPr lang="en-US" sz="1400" spc="-30">
                          <a:effectLst/>
                        </a:rPr>
                        <a:t> </a:t>
                      </a:r>
                      <a:r>
                        <a:rPr lang="en-US" sz="1400" spc="-5">
                          <a:effectLst/>
                        </a:rPr>
                        <a:t>to </a:t>
                      </a:r>
                      <a:r>
                        <a:rPr lang="en-US" sz="1400">
                          <a:effectLst/>
                        </a:rPr>
                        <a:t>occur</a:t>
                      </a:r>
                      <a:r>
                        <a:rPr lang="en-US" sz="1400" spc="-40">
                          <a:effectLst/>
                        </a:rPr>
                        <a:t> </a:t>
                      </a:r>
                      <a:r>
                        <a:rPr lang="en-US" sz="1400">
                          <a:effectLst/>
                        </a:rPr>
                        <a:t>would</a:t>
                      </a:r>
                      <a:r>
                        <a:rPr lang="en-US" sz="1400" spc="-40">
                          <a:effectLst/>
                        </a:rPr>
                        <a:t> </a:t>
                      </a:r>
                      <a:r>
                        <a:rPr lang="en-US" sz="1400">
                          <a:effectLst/>
                        </a:rPr>
                        <a:t>be</a:t>
                      </a:r>
                      <a:r>
                        <a:rPr lang="en-US" sz="1400" spc="-35">
                          <a:effectLst/>
                        </a:rPr>
                        <a:t> </a:t>
                      </a:r>
                      <a:r>
                        <a:rPr lang="en-US" sz="1400">
                          <a:effectLst/>
                        </a:rPr>
                        <a:t>significantly</a:t>
                      </a:r>
                      <a:r>
                        <a:rPr lang="en-US" sz="1400" spc="-35">
                          <a:effectLst/>
                        </a:rPr>
                        <a:t> </a:t>
                      </a:r>
                      <a:r>
                        <a:rPr lang="en-US" sz="1400" spc="-10">
                          <a:effectLst/>
                        </a:rPr>
                        <a:t>m</a:t>
                      </a:r>
                      <a:r>
                        <a:rPr lang="en-US" sz="1400">
                          <a:effectLst/>
                        </a:rPr>
                        <a:t>ini</a:t>
                      </a:r>
                      <a:r>
                        <a:rPr lang="en-US" sz="1400" spc="-10">
                          <a:effectLst/>
                        </a:rPr>
                        <a:t>m</a:t>
                      </a:r>
                      <a:r>
                        <a:rPr lang="en-US" sz="1400">
                          <a:effectLst/>
                        </a:rPr>
                        <a:t>ized</a:t>
                      </a:r>
                      <a:r>
                        <a:rPr lang="en-US" sz="1400" spc="-40">
                          <a:effectLst/>
                        </a:rPr>
                        <a:t> </a:t>
                      </a:r>
                      <a:r>
                        <a:rPr lang="en-US" sz="1400">
                          <a:effectLst/>
                        </a:rPr>
                        <a:t>or</a:t>
                      </a:r>
                      <a:r>
                        <a:rPr lang="en-US" sz="1400" spc="-35">
                          <a:effectLst/>
                        </a:rPr>
                        <a:t> </a:t>
                      </a:r>
                      <a:r>
                        <a:rPr lang="en-US" sz="1400">
                          <a:effectLst/>
                        </a:rPr>
                        <a:t>prevented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5443411"/>
                  </a:ext>
                </a:extLst>
              </a:tr>
              <a:tr h="285694">
                <a:tc rowSpan="2">
                  <a:txBody>
                    <a:bodyPr/>
                    <a:lstStyle/>
                    <a:p>
                      <a:pPr marL="100965" marR="0">
                        <a:lnSpc>
                          <a:spcPts val="1255"/>
                        </a:lnSpc>
                        <a:spcBef>
                          <a:spcPts val="0"/>
                        </a:spcBef>
                        <a:spcAft>
                          <a:spcPts val="0"/>
                        </a:spcAft>
                      </a:pPr>
                      <a:r>
                        <a:rPr lang="en-US" sz="1400">
                          <a:effectLst/>
                        </a:rPr>
                        <a:t>2.3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55"/>
                        </a:lnSpc>
                        <a:spcBef>
                          <a:spcPts val="0"/>
                        </a:spcBef>
                        <a:spcAft>
                          <a:spcPts val="0"/>
                        </a:spcAft>
                      </a:pPr>
                      <a:r>
                        <a:rPr lang="en-US" sz="1400">
                          <a:effectLst/>
                        </a:rPr>
                        <a:t>Food</a:t>
                      </a:r>
                      <a:r>
                        <a:rPr lang="en-US" sz="1400" spc="-30">
                          <a:effectLst/>
                        </a:rPr>
                        <a:t> </a:t>
                      </a:r>
                      <a:r>
                        <a:rPr lang="en-US" sz="1400">
                          <a:effectLst/>
                        </a:rPr>
                        <a:t>Safe</a:t>
                      </a:r>
                      <a:r>
                        <a:rPr lang="en-US" sz="1400" spc="-5">
                          <a:effectLst/>
                        </a:rPr>
                        <a:t>t</a:t>
                      </a:r>
                      <a:r>
                        <a:rPr lang="en-US" sz="1400">
                          <a:effectLst/>
                        </a:rPr>
                        <a:t>y</a:t>
                      </a:r>
                      <a:r>
                        <a:rPr lang="en-US" sz="1400" spc="-25">
                          <a:effectLst/>
                        </a:rPr>
                        <a:t> </a:t>
                      </a:r>
                      <a:r>
                        <a:rPr lang="en-US" sz="1400">
                          <a:effectLst/>
                        </a:rPr>
                        <a:t>Plan</a:t>
                      </a:r>
                      <a:r>
                        <a:rPr lang="en-US" sz="1400" spc="-25">
                          <a:effectLst/>
                        </a:rPr>
                        <a:t> </a:t>
                      </a:r>
                      <a:r>
                        <a:rPr lang="en-US" sz="1400">
                          <a:effectLst/>
                        </a:rPr>
                        <a:t>includes</a:t>
                      </a:r>
                      <a:r>
                        <a:rPr lang="en-US" sz="1400" spc="-25">
                          <a:effectLst/>
                        </a:rPr>
                        <a:t> </a:t>
                      </a:r>
                      <a:r>
                        <a:rPr lang="en-US" sz="1400">
                          <a:effectLst/>
                        </a:rPr>
                        <a:t>a</a:t>
                      </a:r>
                      <a:r>
                        <a:rPr lang="en-US" sz="1400" spc="-25">
                          <a:effectLst/>
                        </a:rPr>
                        <a:t> </a:t>
                      </a:r>
                      <a:r>
                        <a:rPr lang="en-US" sz="1400">
                          <a:effectLst/>
                        </a:rPr>
                        <a:t>recall</a:t>
                      </a:r>
                      <a:r>
                        <a:rPr lang="en-US" sz="1400" spc="-30">
                          <a:effectLst/>
                        </a:rPr>
                        <a:t> </a:t>
                      </a:r>
                      <a:r>
                        <a:rPr lang="en-US" sz="1400">
                          <a:effectLst/>
                        </a:rPr>
                        <a:t>plan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09420909"/>
                  </a:ext>
                </a:extLst>
              </a:tr>
              <a:tr h="273273">
                <a:tc vMerge="1">
                  <a:txBody>
                    <a:bodyPr/>
                    <a:lstStyle/>
                    <a:p>
                      <a:endParaRPr lang="en-US"/>
                    </a:p>
                  </a:txBody>
                  <a:tcPr/>
                </a:tc>
                <a:tc gridSpan="5">
                  <a:txBody>
                    <a:bodyPr/>
                    <a:lstStyle/>
                    <a:p>
                      <a:pPr marL="64770" marR="0">
                        <a:lnSpc>
                          <a:spcPts val="1245"/>
                        </a:lnSpc>
                        <a:spcBef>
                          <a:spcPts val="0"/>
                        </a:spcBef>
                        <a:spcAft>
                          <a:spcPts val="0"/>
                        </a:spcAft>
                      </a:pPr>
                      <a:r>
                        <a:rPr lang="en-US" sz="1400">
                          <a:effectLst/>
                        </a:rPr>
                        <a:t>Hint:</a:t>
                      </a:r>
                      <a:r>
                        <a:rPr lang="en-US" sz="1400" spc="-30">
                          <a:effectLst/>
                        </a:rPr>
                        <a:t> </a:t>
                      </a:r>
                      <a:r>
                        <a:rPr lang="en-US" sz="1400">
                          <a:effectLst/>
                        </a:rPr>
                        <a:t>Records</a:t>
                      </a:r>
                      <a:r>
                        <a:rPr lang="en-US" sz="1400" spc="-30">
                          <a:effectLst/>
                        </a:rPr>
                        <a:t> </a:t>
                      </a:r>
                      <a:r>
                        <a:rPr lang="en-US" sz="1400">
                          <a:effectLst/>
                        </a:rPr>
                        <a:t>should</a:t>
                      </a:r>
                      <a:r>
                        <a:rPr lang="en-US" sz="1400" spc="-30">
                          <a:effectLst/>
                        </a:rPr>
                        <a:t> </a:t>
                      </a:r>
                      <a:r>
                        <a:rPr lang="en-US" sz="1400" spc="-5">
                          <a:effectLst/>
                        </a:rPr>
                        <a:t>i</a:t>
                      </a:r>
                      <a:r>
                        <a:rPr lang="en-US" sz="1400">
                          <a:effectLst/>
                        </a:rPr>
                        <a:t>ncl</a:t>
                      </a:r>
                      <a:r>
                        <a:rPr lang="en-US" sz="1400" spc="-5">
                          <a:effectLst/>
                        </a:rPr>
                        <a:t>u</a:t>
                      </a:r>
                      <a:r>
                        <a:rPr lang="en-US" sz="1400">
                          <a:effectLst/>
                        </a:rPr>
                        <a:t>de</a:t>
                      </a:r>
                      <a:r>
                        <a:rPr lang="en-US" sz="1400" spc="-30">
                          <a:effectLst/>
                        </a:rPr>
                        <a:t> </a:t>
                      </a:r>
                      <a:r>
                        <a:rPr lang="en-US" sz="1400">
                          <a:effectLst/>
                        </a:rPr>
                        <a:t>date,</a:t>
                      </a:r>
                      <a:r>
                        <a:rPr lang="en-US" sz="1400" spc="-30">
                          <a:effectLst/>
                        </a:rPr>
                        <a:t> </a:t>
                      </a:r>
                      <a:r>
                        <a:rPr lang="en-US" sz="1400" spc="-5">
                          <a:effectLst/>
                        </a:rPr>
                        <a:t>t</a:t>
                      </a:r>
                      <a:r>
                        <a:rPr lang="en-US" sz="1400" spc="5">
                          <a:effectLst/>
                        </a:rPr>
                        <a:t>y</a:t>
                      </a:r>
                      <a:r>
                        <a:rPr lang="en-US" sz="1400">
                          <a:effectLst/>
                        </a:rPr>
                        <a:t>pe</a:t>
                      </a:r>
                      <a:r>
                        <a:rPr lang="en-US" sz="1400" spc="-35">
                          <a:effectLst/>
                        </a:rPr>
                        <a:t> </a:t>
                      </a:r>
                      <a:r>
                        <a:rPr lang="en-US" sz="1400">
                          <a:effectLst/>
                        </a:rPr>
                        <a:t>of</a:t>
                      </a:r>
                      <a:r>
                        <a:rPr lang="en-US" sz="1400" spc="-30">
                          <a:effectLst/>
                        </a:rPr>
                        <a:t> </a:t>
                      </a:r>
                      <a:r>
                        <a:rPr lang="en-US" sz="1400">
                          <a:effectLst/>
                        </a:rPr>
                        <a:t>training,</a:t>
                      </a:r>
                      <a:r>
                        <a:rPr lang="en-US" sz="1400" spc="-35">
                          <a:effectLst/>
                        </a:rPr>
                        <a:t> </a:t>
                      </a:r>
                      <a:r>
                        <a:rPr lang="en-US" sz="1400" spc="-5">
                          <a:effectLst/>
                        </a:rPr>
                        <a:t>pe</a:t>
                      </a:r>
                      <a:r>
                        <a:rPr lang="en-US" sz="1400">
                          <a:effectLst/>
                        </a:rPr>
                        <a:t>rson</a:t>
                      </a:r>
                      <a:r>
                        <a:rPr lang="en-US" sz="1400" spc="-30">
                          <a:effectLst/>
                        </a:rPr>
                        <a:t> </a:t>
                      </a:r>
                      <a:r>
                        <a:rPr lang="en-US" sz="1400">
                          <a:effectLst/>
                        </a:rPr>
                        <a:t>trained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15644025"/>
                  </a:ext>
                </a:extLst>
              </a:tr>
              <a:tr h="666771">
                <a:tc rowSpan="2">
                  <a:txBody>
                    <a:bodyPr/>
                    <a:lstStyle/>
                    <a:p>
                      <a:pPr marL="100965" marR="0">
                        <a:lnSpc>
                          <a:spcPts val="1255"/>
                        </a:lnSpc>
                        <a:spcBef>
                          <a:spcPts val="0"/>
                        </a:spcBef>
                        <a:spcAft>
                          <a:spcPts val="0"/>
                        </a:spcAft>
                      </a:pPr>
                      <a:r>
                        <a:rPr lang="en-US" sz="1400">
                          <a:effectLst/>
                        </a:rPr>
                        <a:t>2.4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619125" indent="-635">
                        <a:lnSpc>
                          <a:spcPts val="1260"/>
                        </a:lnSpc>
                        <a:spcBef>
                          <a:spcPts val="5"/>
                        </a:spcBef>
                        <a:spcAft>
                          <a:spcPts val="0"/>
                        </a:spcAft>
                      </a:pPr>
                      <a:r>
                        <a:rPr lang="en-US" sz="1400">
                          <a:effectLst/>
                        </a:rPr>
                        <a:t>Food</a:t>
                      </a:r>
                      <a:r>
                        <a:rPr lang="en-US" sz="1400" spc="-30">
                          <a:effectLst/>
                        </a:rPr>
                        <a:t> </a:t>
                      </a:r>
                      <a:r>
                        <a:rPr lang="en-US" sz="1400">
                          <a:effectLst/>
                        </a:rPr>
                        <a:t>Safe</a:t>
                      </a:r>
                      <a:r>
                        <a:rPr lang="en-US" sz="1400" spc="-5">
                          <a:effectLst/>
                        </a:rPr>
                        <a:t>t</a:t>
                      </a:r>
                      <a:r>
                        <a:rPr lang="en-US" sz="1400">
                          <a:effectLst/>
                        </a:rPr>
                        <a:t>y</a:t>
                      </a:r>
                      <a:r>
                        <a:rPr lang="en-US" sz="1400" spc="-25">
                          <a:effectLst/>
                        </a:rPr>
                        <a:t> </a:t>
                      </a:r>
                      <a:r>
                        <a:rPr lang="en-US" sz="1400">
                          <a:effectLst/>
                        </a:rPr>
                        <a:t>Plan</a:t>
                      </a:r>
                      <a:r>
                        <a:rPr lang="en-US" sz="1400" spc="-30">
                          <a:effectLst/>
                        </a:rPr>
                        <a:t> </a:t>
                      </a:r>
                      <a:r>
                        <a:rPr lang="en-US" sz="1400">
                          <a:effectLst/>
                        </a:rPr>
                        <a:t>includes</a:t>
                      </a:r>
                      <a:r>
                        <a:rPr lang="en-US" sz="1400" spc="-25">
                          <a:effectLst/>
                        </a:rPr>
                        <a:t> </a:t>
                      </a:r>
                      <a:r>
                        <a:rPr lang="en-US" sz="1400">
                          <a:effectLst/>
                        </a:rPr>
                        <a:t>a</a:t>
                      </a:r>
                      <a:r>
                        <a:rPr lang="en-US" sz="1400" spc="-30">
                          <a:effectLst/>
                        </a:rPr>
                        <a:t> </a:t>
                      </a:r>
                      <a:r>
                        <a:rPr lang="en-US" sz="1400">
                          <a:effectLst/>
                        </a:rPr>
                        <a:t>procedure</a:t>
                      </a:r>
                      <a:r>
                        <a:rPr lang="en-US" sz="1400" spc="-25">
                          <a:effectLst/>
                        </a:rPr>
                        <a:t> </a:t>
                      </a:r>
                      <a:r>
                        <a:rPr lang="en-US" sz="1400">
                          <a:effectLst/>
                        </a:rPr>
                        <a:t>on</a:t>
                      </a:r>
                      <a:r>
                        <a:rPr lang="en-US" sz="1400" spc="-25">
                          <a:effectLst/>
                        </a:rPr>
                        <a:t> </a:t>
                      </a:r>
                      <a:r>
                        <a:rPr lang="en-US" sz="1400" spc="-5">
                          <a:effectLst/>
                        </a:rPr>
                        <a:t>h</a:t>
                      </a:r>
                      <a:r>
                        <a:rPr lang="en-US" sz="1400">
                          <a:effectLst/>
                        </a:rPr>
                        <a:t>ow processes</a:t>
                      </a:r>
                      <a:r>
                        <a:rPr lang="en-US" sz="1400" spc="-55">
                          <a:effectLst/>
                        </a:rPr>
                        <a:t> </a:t>
                      </a:r>
                      <a:r>
                        <a:rPr lang="en-US" sz="1400">
                          <a:effectLst/>
                        </a:rPr>
                        <a:t>are</a:t>
                      </a:r>
                      <a:r>
                        <a:rPr lang="en-US" sz="1400" spc="-50">
                          <a:effectLst/>
                        </a:rPr>
                        <a:t> </a:t>
                      </a:r>
                      <a:r>
                        <a:rPr lang="en-US" sz="1400">
                          <a:effectLst/>
                        </a:rPr>
                        <a:t>c</a:t>
                      </a:r>
                      <a:r>
                        <a:rPr lang="en-US" sz="1400" spc="5">
                          <a:effectLst/>
                        </a:rPr>
                        <a:t>o</a:t>
                      </a:r>
                      <a:r>
                        <a:rPr lang="en-US" sz="1400" spc="-10">
                          <a:effectLst/>
                        </a:rPr>
                        <a:t>m</a:t>
                      </a:r>
                      <a:r>
                        <a:rPr lang="en-US" sz="1400">
                          <a:effectLst/>
                        </a:rPr>
                        <a:t>pleted</a:t>
                      </a:r>
                      <a:r>
                        <a:rPr lang="en-US" sz="1400" spc="-50">
                          <a:effectLst/>
                        </a:rPr>
                        <a:t> </a:t>
                      </a:r>
                      <a:r>
                        <a:rPr lang="en-US" sz="1400">
                          <a:effectLst/>
                        </a:rPr>
                        <a:t>(Monitoring)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45756543"/>
                  </a:ext>
                </a:extLst>
              </a:tr>
              <a:tr h="612884">
                <a:tc vMerge="1">
                  <a:txBody>
                    <a:bodyPr/>
                    <a:lstStyle/>
                    <a:p>
                      <a:endParaRPr lang="en-US"/>
                    </a:p>
                  </a:txBody>
                  <a:tcPr/>
                </a:tc>
                <a:tc gridSpan="5">
                  <a:txBody>
                    <a:bodyPr/>
                    <a:lstStyle/>
                    <a:p>
                      <a:pPr marL="64770" marR="0">
                        <a:lnSpc>
                          <a:spcPts val="1245"/>
                        </a:lnSpc>
                        <a:spcBef>
                          <a:spcPts val="0"/>
                        </a:spcBef>
                        <a:spcAft>
                          <a:spcPts val="0"/>
                        </a:spcAft>
                      </a:pPr>
                      <a:r>
                        <a:rPr lang="en-US" sz="1400">
                          <a:effectLst/>
                        </a:rPr>
                        <a:t>Hint:</a:t>
                      </a:r>
                      <a:r>
                        <a:rPr lang="en-US" sz="1400" spc="-40">
                          <a:effectLst/>
                        </a:rPr>
                        <a:t> </a:t>
                      </a:r>
                      <a:r>
                        <a:rPr lang="en-US" sz="1400">
                          <a:effectLst/>
                        </a:rPr>
                        <a:t>Procedures</a:t>
                      </a:r>
                      <a:r>
                        <a:rPr lang="en-US" sz="1400" spc="-35">
                          <a:effectLst/>
                        </a:rPr>
                        <a:t> </a:t>
                      </a:r>
                      <a:r>
                        <a:rPr lang="en-US" sz="1400">
                          <a:effectLst/>
                        </a:rPr>
                        <a:t>that</a:t>
                      </a:r>
                      <a:r>
                        <a:rPr lang="en-US" sz="1400" spc="-35">
                          <a:effectLst/>
                        </a:rPr>
                        <a:t> </a:t>
                      </a:r>
                      <a:r>
                        <a:rPr lang="en-US" sz="1400">
                          <a:effectLst/>
                        </a:rPr>
                        <a:t>would</a:t>
                      </a:r>
                      <a:r>
                        <a:rPr lang="en-US" sz="1400" spc="-35">
                          <a:effectLst/>
                        </a:rPr>
                        <a:t> </a:t>
                      </a:r>
                      <a:r>
                        <a:rPr lang="en-US" sz="1400">
                          <a:effectLst/>
                        </a:rPr>
                        <a:t>provide</a:t>
                      </a:r>
                      <a:r>
                        <a:rPr lang="en-US" sz="1400" spc="-35">
                          <a:effectLst/>
                        </a:rPr>
                        <a:t> </a:t>
                      </a:r>
                      <a:r>
                        <a:rPr lang="en-US" sz="1400">
                          <a:effectLst/>
                        </a:rPr>
                        <a:t>assurance</a:t>
                      </a:r>
                      <a:r>
                        <a:rPr lang="en-US" sz="1400" spc="-40">
                          <a:effectLst/>
                        </a:rPr>
                        <a:t> </a:t>
                      </a:r>
                      <a:r>
                        <a:rPr lang="en-US" sz="1400">
                          <a:effectLst/>
                        </a:rPr>
                        <a:t>that</a:t>
                      </a:r>
                      <a:r>
                        <a:rPr lang="en-US" sz="1400" spc="-35">
                          <a:effectLst/>
                        </a:rPr>
                        <a:t> </a:t>
                      </a:r>
                      <a:r>
                        <a:rPr lang="en-US" sz="1400">
                          <a:effectLst/>
                        </a:rPr>
                        <a:t>preventive</a:t>
                      </a:r>
                      <a:r>
                        <a:rPr lang="en-US" sz="1400" spc="-35">
                          <a:effectLst/>
                        </a:rPr>
                        <a:t> </a:t>
                      </a:r>
                      <a:r>
                        <a:rPr lang="en-US" sz="1400">
                          <a:effectLst/>
                        </a:rPr>
                        <a:t>controls</a:t>
                      </a:r>
                      <a:r>
                        <a:rPr lang="en-US" sz="1400" spc="-40">
                          <a:effectLst/>
                        </a:rPr>
                        <a:t> </a:t>
                      </a:r>
                      <a:r>
                        <a:rPr lang="en-US" sz="1400">
                          <a:effectLst/>
                        </a:rPr>
                        <a:t>are</a:t>
                      </a:r>
                      <a:r>
                        <a:rPr lang="en-US" sz="1400" spc="-35">
                          <a:effectLst/>
                        </a:rPr>
                        <a:t> </a:t>
                      </a:r>
                      <a:r>
                        <a:rPr lang="en-US" sz="1400">
                          <a:effectLst/>
                        </a:rPr>
                        <a:t>consistently</a:t>
                      </a:r>
                      <a:endParaRPr lang="en-US" sz="1200">
                        <a:effectLst/>
                      </a:endParaRPr>
                    </a:p>
                    <a:p>
                      <a:pPr marL="64770" marR="0">
                        <a:lnSpc>
                          <a:spcPct val="107000"/>
                        </a:lnSpc>
                        <a:spcBef>
                          <a:spcPts val="0"/>
                        </a:spcBef>
                        <a:spcAft>
                          <a:spcPts val="0"/>
                        </a:spcAft>
                      </a:pPr>
                      <a:r>
                        <a:rPr lang="en-US" sz="1400">
                          <a:effectLst/>
                        </a:rPr>
                        <a:t>performed</a:t>
                      </a:r>
                      <a:r>
                        <a:rPr lang="en-US" sz="1400" spc="-40">
                          <a:effectLst/>
                        </a:rPr>
                        <a:t> </a:t>
                      </a:r>
                      <a:r>
                        <a:rPr lang="en-US" sz="1400">
                          <a:effectLst/>
                        </a:rPr>
                        <a:t>and</a:t>
                      </a:r>
                      <a:r>
                        <a:rPr lang="en-US" sz="1400" spc="-35">
                          <a:effectLst/>
                        </a:rPr>
                        <a:t> </a:t>
                      </a:r>
                      <a:r>
                        <a:rPr lang="en-US" sz="1400">
                          <a:effectLst/>
                        </a:rPr>
                        <a:t>records</a:t>
                      </a:r>
                      <a:r>
                        <a:rPr lang="en-US" sz="1400" spc="-35">
                          <a:effectLst/>
                        </a:rPr>
                        <a:t> </a:t>
                      </a:r>
                      <a:r>
                        <a:rPr lang="en-US" sz="1400">
                          <a:effectLst/>
                        </a:rPr>
                        <a:t>to</a:t>
                      </a:r>
                      <a:r>
                        <a:rPr lang="en-US" sz="1400" spc="-35">
                          <a:effectLst/>
                        </a:rPr>
                        <a:t> </a:t>
                      </a:r>
                      <a:r>
                        <a:rPr lang="en-US" sz="1400">
                          <a:effectLst/>
                        </a:rPr>
                        <a:t>document</a:t>
                      </a:r>
                      <a:r>
                        <a:rPr lang="en-US" sz="1400" spc="-35">
                          <a:effectLst/>
                        </a:rPr>
                        <a:t> </a:t>
                      </a:r>
                      <a:r>
                        <a:rPr lang="en-US" sz="1400">
                          <a:effectLst/>
                        </a:rPr>
                        <a:t>the</a:t>
                      </a:r>
                      <a:r>
                        <a:rPr lang="en-US" sz="1400" spc="-35">
                          <a:effectLst/>
                        </a:rPr>
                        <a:t> </a:t>
                      </a:r>
                      <a:r>
                        <a:rPr lang="en-US" sz="1400" spc="-10">
                          <a:effectLst/>
                        </a:rPr>
                        <a:t>m</a:t>
                      </a:r>
                      <a:r>
                        <a:rPr lang="en-US" sz="1400">
                          <a:effectLst/>
                        </a:rPr>
                        <a:t>onitoring.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51030763"/>
                  </a:ext>
                </a:extLst>
              </a:tr>
              <a:tr h="295631">
                <a:tc rowSpan="2">
                  <a:txBody>
                    <a:bodyPr/>
                    <a:lstStyle/>
                    <a:p>
                      <a:pPr marL="100965" marR="0">
                        <a:lnSpc>
                          <a:spcPts val="1245"/>
                        </a:lnSpc>
                        <a:spcBef>
                          <a:spcPts val="0"/>
                        </a:spcBef>
                        <a:spcAft>
                          <a:spcPts val="0"/>
                        </a:spcAft>
                      </a:pPr>
                      <a:r>
                        <a:rPr lang="en-US" sz="1400">
                          <a:effectLst/>
                        </a:rPr>
                        <a:t>2.5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400">
                          <a:effectLst/>
                        </a:rPr>
                        <a:t>Food</a:t>
                      </a:r>
                      <a:r>
                        <a:rPr lang="en-US" sz="1400" spc="-35">
                          <a:effectLst/>
                        </a:rPr>
                        <a:t> </a:t>
                      </a:r>
                      <a:r>
                        <a:rPr lang="en-US" sz="1400">
                          <a:effectLst/>
                        </a:rPr>
                        <a:t>Safe</a:t>
                      </a:r>
                      <a:r>
                        <a:rPr lang="en-US" sz="1400" spc="-5">
                          <a:effectLst/>
                        </a:rPr>
                        <a:t>t</a:t>
                      </a:r>
                      <a:r>
                        <a:rPr lang="en-US" sz="1400">
                          <a:effectLst/>
                        </a:rPr>
                        <a:t>y</a:t>
                      </a:r>
                      <a:r>
                        <a:rPr lang="en-US" sz="1400" spc="-30">
                          <a:effectLst/>
                        </a:rPr>
                        <a:t> </a:t>
                      </a:r>
                      <a:r>
                        <a:rPr lang="en-US" sz="1400">
                          <a:effectLst/>
                        </a:rPr>
                        <a:t>Plan</a:t>
                      </a:r>
                      <a:r>
                        <a:rPr lang="en-US" sz="1400" spc="-30">
                          <a:effectLst/>
                        </a:rPr>
                        <a:t> </a:t>
                      </a:r>
                      <a:r>
                        <a:rPr lang="en-US" sz="1400">
                          <a:effectLst/>
                        </a:rPr>
                        <a:t>includes</a:t>
                      </a:r>
                      <a:r>
                        <a:rPr lang="en-US" sz="1400" spc="-30">
                          <a:effectLst/>
                        </a:rPr>
                        <a:t> </a:t>
                      </a:r>
                      <a:r>
                        <a:rPr lang="en-US" sz="1400">
                          <a:effectLst/>
                        </a:rPr>
                        <a:t>a</a:t>
                      </a:r>
                      <a:r>
                        <a:rPr lang="en-US" sz="1400" spc="-35">
                          <a:effectLst/>
                        </a:rPr>
                        <a:t> </a:t>
                      </a:r>
                      <a:r>
                        <a:rPr lang="en-US" sz="1400">
                          <a:effectLst/>
                        </a:rPr>
                        <a:t>corrective</a:t>
                      </a:r>
                      <a:r>
                        <a:rPr lang="en-US" sz="1400" spc="-25">
                          <a:effectLst/>
                        </a:rPr>
                        <a:t> </a:t>
                      </a:r>
                      <a:r>
                        <a:rPr lang="en-US" sz="1400">
                          <a:effectLst/>
                        </a:rPr>
                        <a:t>action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65990193"/>
                  </a:ext>
                </a:extLst>
              </a:tr>
              <a:tr h="198754">
                <a:tc vMerge="1">
                  <a:txBody>
                    <a:bodyPr/>
                    <a:lstStyle/>
                    <a:p>
                      <a:endParaRPr lang="en-US"/>
                    </a:p>
                  </a:txBody>
                  <a:tcPr/>
                </a:tc>
                <a:tc gridSpan="5">
                  <a:txBody>
                    <a:bodyPr/>
                    <a:lstStyle/>
                    <a:p>
                      <a:pPr marL="64770" marR="0">
                        <a:lnSpc>
                          <a:spcPts val="1245"/>
                        </a:lnSpc>
                        <a:spcBef>
                          <a:spcPts val="0"/>
                        </a:spcBef>
                        <a:spcAft>
                          <a:spcPts val="0"/>
                        </a:spcAft>
                      </a:pPr>
                      <a:r>
                        <a:rPr lang="en-US" sz="1400">
                          <a:effectLst/>
                        </a:rPr>
                        <a:t>Hint:</a:t>
                      </a:r>
                      <a:r>
                        <a:rPr lang="en-US" sz="1400" spc="-30">
                          <a:effectLst/>
                        </a:rPr>
                        <a:t> </a:t>
                      </a:r>
                      <a:r>
                        <a:rPr lang="en-US" sz="1400">
                          <a:effectLst/>
                        </a:rPr>
                        <a:t>Procedures</a:t>
                      </a:r>
                      <a:r>
                        <a:rPr lang="en-US" sz="1400" spc="-30">
                          <a:effectLst/>
                        </a:rPr>
                        <a:t> </a:t>
                      </a:r>
                      <a:r>
                        <a:rPr lang="en-US" sz="1400">
                          <a:effectLst/>
                        </a:rPr>
                        <a:t>to</a:t>
                      </a:r>
                      <a:r>
                        <a:rPr lang="en-US" sz="1400" spc="-30">
                          <a:effectLst/>
                        </a:rPr>
                        <a:t> </a:t>
                      </a:r>
                      <a:r>
                        <a:rPr lang="en-US" sz="1400">
                          <a:effectLst/>
                        </a:rPr>
                        <a:t>be</a:t>
                      </a:r>
                      <a:r>
                        <a:rPr lang="en-US" sz="1400" spc="-30">
                          <a:effectLst/>
                        </a:rPr>
                        <a:t> </a:t>
                      </a:r>
                      <a:r>
                        <a:rPr lang="en-US" sz="1400">
                          <a:effectLst/>
                        </a:rPr>
                        <a:t>used</a:t>
                      </a:r>
                      <a:r>
                        <a:rPr lang="en-US" sz="1400" spc="-30">
                          <a:effectLst/>
                        </a:rPr>
                        <a:t> </a:t>
                      </a:r>
                      <a:r>
                        <a:rPr lang="en-US" sz="1400">
                          <a:effectLst/>
                        </a:rPr>
                        <a:t>if</a:t>
                      </a:r>
                      <a:r>
                        <a:rPr lang="en-US" sz="1400" spc="-25">
                          <a:effectLst/>
                        </a:rPr>
                        <a:t> </a:t>
                      </a:r>
                      <a:r>
                        <a:rPr lang="en-US" sz="1400">
                          <a:effectLst/>
                        </a:rPr>
                        <a:t>preventive</a:t>
                      </a:r>
                      <a:r>
                        <a:rPr lang="en-US" sz="1400" spc="-35">
                          <a:effectLst/>
                        </a:rPr>
                        <a:t> </a:t>
                      </a:r>
                      <a:r>
                        <a:rPr lang="en-US" sz="1400">
                          <a:effectLst/>
                        </a:rPr>
                        <a:t>controls</a:t>
                      </a:r>
                      <a:r>
                        <a:rPr lang="en-US" sz="1400" spc="-30">
                          <a:effectLst/>
                        </a:rPr>
                        <a:t> </a:t>
                      </a:r>
                      <a:r>
                        <a:rPr lang="en-US" sz="1400">
                          <a:effectLst/>
                        </a:rPr>
                        <a:t>are</a:t>
                      </a:r>
                      <a:r>
                        <a:rPr lang="en-US" sz="1400" spc="-30">
                          <a:effectLst/>
                        </a:rPr>
                        <a:t> </a:t>
                      </a:r>
                      <a:r>
                        <a:rPr lang="en-US" sz="1400">
                          <a:effectLst/>
                        </a:rPr>
                        <a:t>not</a:t>
                      </a:r>
                      <a:r>
                        <a:rPr lang="en-US" sz="1400" spc="-30">
                          <a:effectLst/>
                        </a:rPr>
                        <a:t> </a:t>
                      </a:r>
                      <a:r>
                        <a:rPr lang="en-US" sz="1400">
                          <a:effectLst/>
                        </a:rPr>
                        <a:t>properly</a:t>
                      </a:r>
                      <a:r>
                        <a:rPr lang="en-US" sz="1400" spc="-20">
                          <a:effectLst/>
                        </a:rPr>
                        <a:t> </a:t>
                      </a:r>
                      <a:r>
                        <a:rPr lang="en-US" sz="1400">
                          <a:effectLst/>
                        </a:rPr>
                        <a:t>i</a:t>
                      </a:r>
                      <a:r>
                        <a:rPr lang="en-US" sz="1400" spc="-10">
                          <a:effectLst/>
                        </a:rPr>
                        <a:t>m</a:t>
                      </a:r>
                      <a:r>
                        <a:rPr lang="en-US" sz="1400">
                          <a:effectLst/>
                        </a:rPr>
                        <a:t>p</a:t>
                      </a:r>
                      <a:r>
                        <a:rPr lang="en-US" sz="1400" spc="5">
                          <a:effectLst/>
                        </a:rPr>
                        <a:t>l</a:t>
                      </a:r>
                      <a:r>
                        <a:rPr lang="en-US" sz="1400">
                          <a:effectLst/>
                        </a:rPr>
                        <a:t>e</a:t>
                      </a:r>
                      <a:r>
                        <a:rPr lang="en-US" sz="1400" spc="-5">
                          <a:effectLst/>
                        </a:rPr>
                        <a:t>m</a:t>
                      </a:r>
                      <a:r>
                        <a:rPr lang="en-US" sz="1400">
                          <a:effectLst/>
                        </a:rPr>
                        <a:t>ented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25424395"/>
                  </a:ext>
                </a:extLst>
              </a:tr>
              <a:tr h="250915">
                <a:tc rowSpan="2">
                  <a:txBody>
                    <a:bodyPr/>
                    <a:lstStyle/>
                    <a:p>
                      <a:pPr marL="100965" marR="0">
                        <a:lnSpc>
                          <a:spcPts val="1245"/>
                        </a:lnSpc>
                        <a:spcBef>
                          <a:spcPts val="0"/>
                        </a:spcBef>
                        <a:spcAft>
                          <a:spcPts val="0"/>
                        </a:spcAft>
                      </a:pPr>
                      <a:r>
                        <a:rPr lang="en-US" sz="1400">
                          <a:effectLst/>
                        </a:rPr>
                        <a:t>2.6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400">
                          <a:effectLst/>
                        </a:rPr>
                        <a:t>Food</a:t>
                      </a:r>
                      <a:r>
                        <a:rPr lang="en-US" sz="1400" spc="-35">
                          <a:effectLst/>
                        </a:rPr>
                        <a:t> </a:t>
                      </a:r>
                      <a:r>
                        <a:rPr lang="en-US" sz="1400">
                          <a:effectLst/>
                        </a:rPr>
                        <a:t>Safe</a:t>
                      </a:r>
                      <a:r>
                        <a:rPr lang="en-US" sz="1400" spc="-5">
                          <a:effectLst/>
                        </a:rPr>
                        <a:t>t</a:t>
                      </a:r>
                      <a:r>
                        <a:rPr lang="en-US" sz="1400">
                          <a:effectLst/>
                        </a:rPr>
                        <a:t>y</a:t>
                      </a:r>
                      <a:r>
                        <a:rPr lang="en-US" sz="1400" spc="-30">
                          <a:effectLst/>
                        </a:rPr>
                        <a:t> </a:t>
                      </a:r>
                      <a:r>
                        <a:rPr lang="en-US" sz="1400">
                          <a:effectLst/>
                        </a:rPr>
                        <a:t>Plan</a:t>
                      </a:r>
                      <a:r>
                        <a:rPr lang="en-US" sz="1400" spc="-35">
                          <a:effectLst/>
                        </a:rPr>
                        <a:t> </a:t>
                      </a:r>
                      <a:r>
                        <a:rPr lang="en-US" sz="1400">
                          <a:effectLst/>
                        </a:rPr>
                        <a:t>includes</a:t>
                      </a:r>
                      <a:r>
                        <a:rPr lang="en-US" sz="1400" spc="-30">
                          <a:effectLst/>
                        </a:rPr>
                        <a:t> </a:t>
                      </a:r>
                      <a:r>
                        <a:rPr lang="en-US" sz="1400">
                          <a:effectLst/>
                        </a:rPr>
                        <a:t>a</a:t>
                      </a:r>
                      <a:r>
                        <a:rPr lang="en-US" sz="1400" spc="-35">
                          <a:effectLst/>
                        </a:rPr>
                        <a:t> </a:t>
                      </a:r>
                      <a:r>
                        <a:rPr lang="en-US" sz="1400">
                          <a:effectLst/>
                        </a:rPr>
                        <a:t>verification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889305832"/>
                  </a:ext>
                </a:extLst>
              </a:tr>
              <a:tr h="612884">
                <a:tc vMerge="1">
                  <a:txBody>
                    <a:bodyPr/>
                    <a:lstStyle/>
                    <a:p>
                      <a:endParaRPr lang="en-US"/>
                    </a:p>
                  </a:txBody>
                  <a:tcPr/>
                </a:tc>
                <a:tc gridSpan="5">
                  <a:txBody>
                    <a:bodyPr/>
                    <a:lstStyle/>
                    <a:p>
                      <a:pPr marL="64770" marR="0">
                        <a:lnSpc>
                          <a:spcPts val="1245"/>
                        </a:lnSpc>
                        <a:spcBef>
                          <a:spcPts val="0"/>
                        </a:spcBef>
                        <a:spcAft>
                          <a:spcPts val="0"/>
                        </a:spcAft>
                      </a:pPr>
                      <a:r>
                        <a:rPr lang="en-US" sz="1400">
                          <a:effectLst/>
                        </a:rPr>
                        <a:t>Hint:</a:t>
                      </a:r>
                      <a:r>
                        <a:rPr lang="en-US" sz="1400" spc="-35">
                          <a:effectLst/>
                        </a:rPr>
                        <a:t> </a:t>
                      </a:r>
                      <a:r>
                        <a:rPr lang="en-US" sz="1400">
                          <a:effectLst/>
                        </a:rPr>
                        <a:t>Procedures</a:t>
                      </a:r>
                      <a:r>
                        <a:rPr lang="en-US" sz="1400" spc="-35">
                          <a:effectLst/>
                        </a:rPr>
                        <a:t> </a:t>
                      </a:r>
                      <a:r>
                        <a:rPr lang="en-US" sz="1400">
                          <a:effectLst/>
                        </a:rPr>
                        <a:t>to</a:t>
                      </a:r>
                      <a:r>
                        <a:rPr lang="en-US" sz="1400" spc="-30">
                          <a:effectLst/>
                        </a:rPr>
                        <a:t> </a:t>
                      </a:r>
                      <a:r>
                        <a:rPr lang="en-US" sz="1400">
                          <a:effectLst/>
                        </a:rPr>
                        <a:t>ensure</a:t>
                      </a:r>
                      <a:r>
                        <a:rPr lang="en-US" sz="1400" spc="-35">
                          <a:effectLst/>
                        </a:rPr>
                        <a:t> </a:t>
                      </a:r>
                      <a:r>
                        <a:rPr lang="en-US" sz="1400">
                          <a:effectLst/>
                        </a:rPr>
                        <a:t>that</a:t>
                      </a:r>
                      <a:r>
                        <a:rPr lang="en-US" sz="1400" spc="-30">
                          <a:effectLst/>
                        </a:rPr>
                        <a:t> </a:t>
                      </a:r>
                      <a:r>
                        <a:rPr lang="en-US" sz="1400">
                          <a:effectLst/>
                        </a:rPr>
                        <a:t>preventive</a:t>
                      </a:r>
                      <a:r>
                        <a:rPr lang="en-US" sz="1400" spc="-35">
                          <a:effectLst/>
                        </a:rPr>
                        <a:t> </a:t>
                      </a:r>
                      <a:r>
                        <a:rPr lang="en-US" sz="1400">
                          <a:effectLst/>
                        </a:rPr>
                        <a:t>controls</a:t>
                      </a:r>
                      <a:r>
                        <a:rPr lang="en-US" sz="1400" spc="-30">
                          <a:effectLst/>
                        </a:rPr>
                        <a:t> </a:t>
                      </a:r>
                      <a:r>
                        <a:rPr lang="en-US" sz="1400">
                          <a:effectLst/>
                        </a:rPr>
                        <a:t>are</a:t>
                      </a:r>
                      <a:r>
                        <a:rPr lang="en-US" sz="1400" spc="-35">
                          <a:effectLst/>
                        </a:rPr>
                        <a:t> </a:t>
                      </a:r>
                      <a:r>
                        <a:rPr lang="en-US" sz="1400">
                          <a:effectLst/>
                        </a:rPr>
                        <a:t>consistently</a:t>
                      </a:r>
                      <a:r>
                        <a:rPr lang="en-US" sz="1400" spc="-30">
                          <a:effectLst/>
                        </a:rPr>
                        <a:t> </a:t>
                      </a:r>
                      <a:r>
                        <a:rPr lang="en-US" sz="1400">
                          <a:effectLst/>
                        </a:rPr>
                        <a:t>i</a:t>
                      </a:r>
                      <a:r>
                        <a:rPr lang="en-US" sz="1400" spc="-10">
                          <a:effectLst/>
                        </a:rPr>
                        <a:t>m</a:t>
                      </a:r>
                      <a:r>
                        <a:rPr lang="en-US" sz="1400">
                          <a:effectLst/>
                        </a:rPr>
                        <a:t>p</a:t>
                      </a:r>
                      <a:r>
                        <a:rPr lang="en-US" sz="1400" spc="5">
                          <a:effectLst/>
                        </a:rPr>
                        <a:t>l</a:t>
                      </a:r>
                      <a:r>
                        <a:rPr lang="en-US" sz="1400">
                          <a:effectLst/>
                        </a:rPr>
                        <a:t>e</a:t>
                      </a:r>
                      <a:r>
                        <a:rPr lang="en-US" sz="1400" spc="-5">
                          <a:effectLst/>
                        </a:rPr>
                        <a:t>m</a:t>
                      </a:r>
                      <a:r>
                        <a:rPr lang="en-US" sz="1400">
                          <a:effectLst/>
                        </a:rPr>
                        <a:t>ented</a:t>
                      </a:r>
                      <a:r>
                        <a:rPr lang="en-US" sz="1400" spc="-35">
                          <a:effectLst/>
                        </a:rPr>
                        <a:t> </a:t>
                      </a:r>
                      <a:r>
                        <a:rPr lang="en-US" sz="1400">
                          <a:effectLst/>
                        </a:rPr>
                        <a:t>and</a:t>
                      </a:r>
                      <a:r>
                        <a:rPr lang="en-US" sz="1400" spc="-30">
                          <a:effectLst/>
                        </a:rPr>
                        <a:t> </a:t>
                      </a:r>
                      <a:r>
                        <a:rPr lang="en-US" sz="1400">
                          <a:effectLst/>
                        </a:rPr>
                        <a:t>are</a:t>
                      </a:r>
                      <a:endParaRPr lang="en-US" sz="1200">
                        <a:effectLst/>
                      </a:endParaRPr>
                    </a:p>
                    <a:p>
                      <a:pPr marL="64770" marR="0">
                        <a:lnSpc>
                          <a:spcPct val="107000"/>
                        </a:lnSpc>
                        <a:spcBef>
                          <a:spcPts val="0"/>
                        </a:spcBef>
                        <a:spcAft>
                          <a:spcPts val="0"/>
                        </a:spcAft>
                      </a:pPr>
                      <a:r>
                        <a:rPr lang="en-US" sz="1400">
                          <a:effectLst/>
                        </a:rPr>
                        <a:t>effective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83551425"/>
                  </a:ext>
                </a:extLst>
              </a:tr>
              <a:tr h="268304">
                <a:tc rowSpan="2">
                  <a:txBody>
                    <a:bodyPr/>
                    <a:lstStyle/>
                    <a:p>
                      <a:pPr marL="100965" marR="0">
                        <a:lnSpc>
                          <a:spcPts val="1245"/>
                        </a:lnSpc>
                        <a:spcBef>
                          <a:spcPts val="0"/>
                        </a:spcBef>
                        <a:spcAft>
                          <a:spcPts val="0"/>
                        </a:spcAft>
                      </a:pPr>
                      <a:r>
                        <a:rPr lang="en-US" sz="1400">
                          <a:effectLst/>
                        </a:rPr>
                        <a:t>2.7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400">
                          <a:effectLst/>
                        </a:rPr>
                        <a:t>Food</a:t>
                      </a:r>
                      <a:r>
                        <a:rPr lang="en-US" sz="1400" spc="-30">
                          <a:effectLst/>
                        </a:rPr>
                        <a:t> </a:t>
                      </a:r>
                      <a:r>
                        <a:rPr lang="en-US" sz="1400">
                          <a:effectLst/>
                        </a:rPr>
                        <a:t>Safe</a:t>
                      </a:r>
                      <a:r>
                        <a:rPr lang="en-US" sz="1400" spc="-5">
                          <a:effectLst/>
                        </a:rPr>
                        <a:t>t</a:t>
                      </a:r>
                      <a:r>
                        <a:rPr lang="en-US" sz="1400">
                          <a:effectLst/>
                        </a:rPr>
                        <a:t>y</a:t>
                      </a:r>
                      <a:r>
                        <a:rPr lang="en-US" sz="1400" spc="-30">
                          <a:effectLst/>
                        </a:rPr>
                        <a:t> </a:t>
                      </a:r>
                      <a:r>
                        <a:rPr lang="en-US" sz="1400">
                          <a:effectLst/>
                        </a:rPr>
                        <a:t>Plan</a:t>
                      </a:r>
                      <a:r>
                        <a:rPr lang="en-US" sz="1400" spc="-30">
                          <a:effectLst/>
                        </a:rPr>
                        <a:t> </a:t>
                      </a:r>
                      <a:r>
                        <a:rPr lang="en-US" sz="1400">
                          <a:effectLst/>
                        </a:rPr>
                        <a:t>includes</a:t>
                      </a:r>
                      <a:r>
                        <a:rPr lang="en-US" sz="1400" spc="-30">
                          <a:effectLst/>
                        </a:rPr>
                        <a:t> </a:t>
                      </a:r>
                      <a:r>
                        <a:rPr lang="en-US" sz="1400">
                          <a:effectLst/>
                        </a:rPr>
                        <a:t>a</a:t>
                      </a:r>
                      <a:r>
                        <a:rPr lang="en-US" sz="1400" spc="-30">
                          <a:effectLst/>
                        </a:rPr>
                        <a:t> </a:t>
                      </a:r>
                      <a:r>
                        <a:rPr lang="en-US" sz="1400">
                          <a:effectLst/>
                        </a:rPr>
                        <a:t>record</a:t>
                      </a:r>
                      <a:r>
                        <a:rPr lang="en-US" sz="1400" spc="-25">
                          <a:effectLst/>
                        </a:rPr>
                        <a:t> </a:t>
                      </a:r>
                      <a:r>
                        <a:rPr lang="en-US" sz="1400">
                          <a:effectLst/>
                        </a:rPr>
                        <a:t>keeping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62503851"/>
                  </a:ext>
                </a:extLst>
              </a:tr>
              <a:tr h="815050">
                <a:tc vMerge="1">
                  <a:txBody>
                    <a:bodyPr/>
                    <a:lstStyle/>
                    <a:p>
                      <a:endParaRPr lang="en-US"/>
                    </a:p>
                  </a:txBody>
                  <a:tcPr/>
                </a:tc>
                <a:tc gridSpan="5">
                  <a:txBody>
                    <a:bodyPr/>
                    <a:lstStyle/>
                    <a:p>
                      <a:pPr marL="64770" marR="0">
                        <a:lnSpc>
                          <a:spcPts val="1245"/>
                        </a:lnSpc>
                        <a:spcBef>
                          <a:spcPts val="0"/>
                        </a:spcBef>
                        <a:spcAft>
                          <a:spcPts val="0"/>
                        </a:spcAft>
                      </a:pPr>
                      <a:r>
                        <a:rPr lang="en-US" sz="1400" dirty="0">
                          <a:effectLst/>
                        </a:rPr>
                        <a:t>Hint:</a:t>
                      </a:r>
                      <a:r>
                        <a:rPr lang="en-US" sz="1400" spc="-30" dirty="0">
                          <a:effectLst/>
                        </a:rPr>
                        <a:t> </a:t>
                      </a:r>
                      <a:r>
                        <a:rPr lang="en-US" sz="1400" dirty="0">
                          <a:effectLst/>
                        </a:rPr>
                        <a:t>Firms</a:t>
                      </a:r>
                      <a:r>
                        <a:rPr lang="en-US" sz="1400" spc="-25" dirty="0">
                          <a:effectLst/>
                        </a:rPr>
                        <a:t> </a:t>
                      </a:r>
                      <a:r>
                        <a:rPr lang="en-US" sz="1400" dirty="0">
                          <a:effectLst/>
                        </a:rPr>
                        <a:t>are</a:t>
                      </a:r>
                      <a:r>
                        <a:rPr lang="en-US" sz="1400" spc="-25" dirty="0">
                          <a:effectLst/>
                        </a:rPr>
                        <a:t> </a:t>
                      </a:r>
                      <a:r>
                        <a:rPr lang="en-US" sz="1400" dirty="0">
                          <a:effectLst/>
                        </a:rPr>
                        <a:t>required</a:t>
                      </a:r>
                      <a:r>
                        <a:rPr lang="en-US" sz="1400" spc="-30" dirty="0">
                          <a:effectLst/>
                        </a:rPr>
                        <a:t> </a:t>
                      </a:r>
                      <a:r>
                        <a:rPr lang="en-US" sz="1400" dirty="0">
                          <a:effectLst/>
                        </a:rPr>
                        <a:t>to</a:t>
                      </a:r>
                      <a:r>
                        <a:rPr lang="en-US" sz="1400" spc="-25" dirty="0">
                          <a:effectLst/>
                        </a:rPr>
                        <a:t> </a:t>
                      </a:r>
                      <a:r>
                        <a:rPr lang="en-US" sz="1400" dirty="0">
                          <a:effectLst/>
                        </a:rPr>
                        <a:t>keep</a:t>
                      </a:r>
                      <a:r>
                        <a:rPr lang="en-US" sz="1400" spc="-25" dirty="0">
                          <a:effectLst/>
                        </a:rPr>
                        <a:t> </a:t>
                      </a:r>
                      <a:r>
                        <a:rPr lang="en-US" sz="1400" dirty="0">
                          <a:effectLst/>
                        </a:rPr>
                        <a:t>written</a:t>
                      </a:r>
                      <a:r>
                        <a:rPr lang="en-US" sz="1400" spc="-30" dirty="0">
                          <a:effectLst/>
                        </a:rPr>
                        <a:t> </a:t>
                      </a:r>
                      <a:r>
                        <a:rPr lang="en-US" sz="1400" dirty="0">
                          <a:effectLst/>
                        </a:rPr>
                        <a:t>food</a:t>
                      </a:r>
                      <a:r>
                        <a:rPr lang="en-US" sz="1400" spc="-25" dirty="0">
                          <a:effectLst/>
                        </a:rPr>
                        <a:t> </a:t>
                      </a:r>
                      <a:r>
                        <a:rPr lang="en-US" sz="1400" dirty="0">
                          <a:effectLst/>
                        </a:rPr>
                        <a:t>safety</a:t>
                      </a:r>
                      <a:r>
                        <a:rPr lang="en-US" sz="1400" spc="-25" dirty="0">
                          <a:effectLst/>
                        </a:rPr>
                        <a:t> </a:t>
                      </a:r>
                      <a:r>
                        <a:rPr lang="en-US" sz="1400" dirty="0">
                          <a:effectLst/>
                        </a:rPr>
                        <a:t>p</a:t>
                      </a:r>
                      <a:r>
                        <a:rPr lang="en-US" sz="1400" spc="-5" dirty="0">
                          <a:effectLst/>
                        </a:rPr>
                        <a:t>l</a:t>
                      </a:r>
                      <a:r>
                        <a:rPr lang="en-US" sz="1400" dirty="0">
                          <a:effectLst/>
                        </a:rPr>
                        <a:t>an,</a:t>
                      </a:r>
                      <a:r>
                        <a:rPr lang="en-US" sz="1400" spc="-30" dirty="0">
                          <a:effectLst/>
                        </a:rPr>
                        <a:t> </a:t>
                      </a:r>
                      <a:r>
                        <a:rPr lang="en-US" sz="1400" dirty="0">
                          <a:effectLst/>
                        </a:rPr>
                        <a:t>including</a:t>
                      </a:r>
                      <a:r>
                        <a:rPr lang="en-US" sz="1400" spc="-30" dirty="0">
                          <a:effectLst/>
                        </a:rPr>
                        <a:t> </a:t>
                      </a:r>
                      <a:r>
                        <a:rPr lang="en-US" sz="1400" dirty="0">
                          <a:effectLst/>
                        </a:rPr>
                        <a:t>the</a:t>
                      </a:r>
                      <a:r>
                        <a:rPr lang="en-US" sz="1400" spc="-25" dirty="0">
                          <a:effectLst/>
                        </a:rPr>
                        <a:t> </a:t>
                      </a:r>
                      <a:r>
                        <a:rPr lang="en-US" sz="1400" dirty="0">
                          <a:effectLst/>
                        </a:rPr>
                        <a:t>hazard</a:t>
                      </a:r>
                      <a:r>
                        <a:rPr lang="en-US" sz="1400" spc="-30" dirty="0">
                          <a:effectLst/>
                        </a:rPr>
                        <a:t> </a:t>
                      </a:r>
                      <a:r>
                        <a:rPr lang="en-US" sz="1400" dirty="0">
                          <a:effectLst/>
                        </a:rPr>
                        <a:t>anal</a:t>
                      </a:r>
                      <a:r>
                        <a:rPr lang="en-US" sz="1400" spc="5" dirty="0">
                          <a:effectLst/>
                        </a:rPr>
                        <a:t>y</a:t>
                      </a:r>
                      <a:r>
                        <a:rPr lang="en-US" sz="1400" spc="-5" dirty="0">
                          <a:effectLst/>
                        </a:rPr>
                        <a:t>s</a:t>
                      </a:r>
                      <a:r>
                        <a:rPr lang="en-US" sz="1400" dirty="0">
                          <a:effectLst/>
                        </a:rPr>
                        <a:t>is.</a:t>
                      </a:r>
                      <a:r>
                        <a:rPr lang="en-US" sz="1400" spc="-25" dirty="0">
                          <a:effectLst/>
                        </a:rPr>
                        <a:t> </a:t>
                      </a:r>
                      <a:r>
                        <a:rPr lang="en-US" sz="1400" dirty="0">
                          <a:effectLst/>
                        </a:rPr>
                        <a:t>Th</a:t>
                      </a:r>
                      <a:r>
                        <a:rPr lang="en-US" sz="1400" spc="-10" dirty="0">
                          <a:effectLst/>
                        </a:rPr>
                        <a:t>e</a:t>
                      </a:r>
                      <a:r>
                        <a:rPr lang="en-US" sz="1400" dirty="0">
                          <a:effectLst/>
                        </a:rPr>
                        <a:t>y</a:t>
                      </a:r>
                      <a:endParaRPr lang="en-US" sz="1200" dirty="0">
                        <a:effectLst/>
                      </a:endParaRPr>
                    </a:p>
                    <a:p>
                      <a:pPr marL="64770" marR="123190">
                        <a:lnSpc>
                          <a:spcPct val="107000"/>
                        </a:lnSpc>
                        <a:spcBef>
                          <a:spcPts val="0"/>
                        </a:spcBef>
                        <a:spcAft>
                          <a:spcPts val="0"/>
                        </a:spcAft>
                      </a:pPr>
                      <a:r>
                        <a:rPr lang="en-US" sz="1400" dirty="0">
                          <a:effectLst/>
                        </a:rPr>
                        <a:t>would</a:t>
                      </a:r>
                      <a:r>
                        <a:rPr lang="en-US" sz="1400" spc="-30" dirty="0">
                          <a:effectLst/>
                        </a:rPr>
                        <a:t> </a:t>
                      </a:r>
                      <a:r>
                        <a:rPr lang="en-US" sz="1400" dirty="0">
                          <a:effectLst/>
                        </a:rPr>
                        <a:t>also</a:t>
                      </a:r>
                      <a:r>
                        <a:rPr lang="en-US" sz="1400" spc="-30" dirty="0">
                          <a:effectLst/>
                        </a:rPr>
                        <a:t> </a:t>
                      </a:r>
                      <a:r>
                        <a:rPr lang="en-US" sz="1400" dirty="0">
                          <a:effectLst/>
                        </a:rPr>
                        <a:t>be</a:t>
                      </a:r>
                      <a:r>
                        <a:rPr lang="en-US" sz="1400" spc="-40" dirty="0">
                          <a:effectLst/>
                        </a:rPr>
                        <a:t> </a:t>
                      </a:r>
                      <a:r>
                        <a:rPr lang="en-US" sz="1400" dirty="0">
                          <a:effectLst/>
                        </a:rPr>
                        <a:t>required</a:t>
                      </a:r>
                      <a:r>
                        <a:rPr lang="en-US" sz="1400" spc="-30" dirty="0">
                          <a:effectLst/>
                        </a:rPr>
                        <a:t> </a:t>
                      </a:r>
                      <a:r>
                        <a:rPr lang="en-US" sz="1400" dirty="0">
                          <a:effectLst/>
                        </a:rPr>
                        <a:t>to</a:t>
                      </a:r>
                      <a:r>
                        <a:rPr lang="en-US" sz="1400" spc="-30" dirty="0">
                          <a:effectLst/>
                        </a:rPr>
                        <a:t> </a:t>
                      </a:r>
                      <a:r>
                        <a:rPr lang="en-US" sz="1400" spc="-5" dirty="0">
                          <a:effectLst/>
                        </a:rPr>
                        <a:t>k</a:t>
                      </a:r>
                      <a:r>
                        <a:rPr lang="en-US" sz="1400" dirty="0">
                          <a:effectLst/>
                        </a:rPr>
                        <a:t>eep</a:t>
                      </a:r>
                      <a:r>
                        <a:rPr lang="en-US" sz="1400" spc="-30" dirty="0">
                          <a:effectLst/>
                        </a:rPr>
                        <a:t> </a:t>
                      </a:r>
                      <a:r>
                        <a:rPr lang="en-US" sz="1400" dirty="0">
                          <a:effectLst/>
                        </a:rPr>
                        <a:t>records</a:t>
                      </a:r>
                      <a:r>
                        <a:rPr lang="en-US" sz="1400" spc="-30" dirty="0">
                          <a:effectLst/>
                        </a:rPr>
                        <a:t> </a:t>
                      </a:r>
                      <a:r>
                        <a:rPr lang="en-US" sz="1400" dirty="0">
                          <a:effectLst/>
                        </a:rPr>
                        <a:t>of</a:t>
                      </a:r>
                      <a:r>
                        <a:rPr lang="en-US" sz="1400" spc="-30" dirty="0">
                          <a:effectLst/>
                        </a:rPr>
                        <a:t> </a:t>
                      </a:r>
                      <a:r>
                        <a:rPr lang="en-US" sz="1400" dirty="0">
                          <a:effectLst/>
                        </a:rPr>
                        <a:t>pre</a:t>
                      </a:r>
                      <a:r>
                        <a:rPr lang="en-US" sz="1400" spc="-5" dirty="0">
                          <a:effectLst/>
                        </a:rPr>
                        <a:t>v</a:t>
                      </a:r>
                      <a:r>
                        <a:rPr lang="en-US" sz="1400" dirty="0">
                          <a:effectLst/>
                        </a:rPr>
                        <a:t>entive</a:t>
                      </a:r>
                      <a:r>
                        <a:rPr lang="en-US" sz="1400" spc="-30" dirty="0">
                          <a:effectLst/>
                        </a:rPr>
                        <a:t> </a:t>
                      </a:r>
                      <a:r>
                        <a:rPr lang="en-US" sz="1400" dirty="0">
                          <a:effectLst/>
                        </a:rPr>
                        <a:t>controls,</a:t>
                      </a:r>
                      <a:r>
                        <a:rPr lang="en-US" sz="1400" spc="-30" dirty="0">
                          <a:effectLst/>
                        </a:rPr>
                        <a:t> </a:t>
                      </a:r>
                      <a:r>
                        <a:rPr lang="en-US" sz="1400" spc="-10" dirty="0">
                          <a:effectLst/>
                        </a:rPr>
                        <a:t>m</a:t>
                      </a:r>
                      <a:r>
                        <a:rPr lang="en-US" sz="1400" dirty="0">
                          <a:effectLst/>
                        </a:rPr>
                        <a:t>onitoring,</a:t>
                      </a:r>
                      <a:r>
                        <a:rPr lang="en-US" sz="1400" spc="-30" dirty="0">
                          <a:effectLst/>
                        </a:rPr>
                        <a:t> </a:t>
                      </a:r>
                      <a:r>
                        <a:rPr lang="en-US" sz="1400" dirty="0">
                          <a:effectLst/>
                        </a:rPr>
                        <a:t>corre</a:t>
                      </a:r>
                      <a:r>
                        <a:rPr lang="en-US" sz="1400" spc="-10" dirty="0">
                          <a:effectLst/>
                        </a:rPr>
                        <a:t>c</a:t>
                      </a:r>
                      <a:r>
                        <a:rPr lang="en-US" sz="1400" dirty="0">
                          <a:effectLst/>
                        </a:rPr>
                        <a:t>tive</a:t>
                      </a:r>
                      <a:r>
                        <a:rPr lang="en-US" sz="1400" spc="-30" dirty="0">
                          <a:effectLst/>
                        </a:rPr>
                        <a:t> </a:t>
                      </a:r>
                      <a:r>
                        <a:rPr lang="en-US" sz="1400" dirty="0">
                          <a:effectLst/>
                        </a:rPr>
                        <a:t>action,</a:t>
                      </a:r>
                      <a:r>
                        <a:rPr lang="en-US" sz="1400" spc="-30" dirty="0">
                          <a:effectLst/>
                        </a:rPr>
                        <a:t> </a:t>
                      </a:r>
                      <a:r>
                        <a:rPr lang="en-US" sz="1400" dirty="0">
                          <a:effectLst/>
                        </a:rPr>
                        <a:t>and verification</a:t>
                      </a:r>
                      <a:r>
                        <a:rPr lang="en-US" sz="1400" spc="-100" dirty="0">
                          <a:effectLst/>
                        </a:rPr>
                        <a:t> </a:t>
                      </a:r>
                      <a:r>
                        <a:rPr lang="en-US" sz="1400" spc="-5" dirty="0">
                          <a:effectLst/>
                        </a:rPr>
                        <a:t>p</a:t>
                      </a:r>
                      <a:r>
                        <a:rPr lang="en-US" sz="1400" dirty="0">
                          <a:effectLst/>
                        </a:rPr>
                        <a:t>rocedures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8175805"/>
                  </a:ext>
                </a:extLst>
              </a:tr>
            </a:tbl>
          </a:graphicData>
        </a:graphic>
      </p:graphicFrame>
    </p:spTree>
    <p:extLst>
      <p:ext uri="{BB962C8B-B14F-4D97-AF65-F5344CB8AC3E}">
        <p14:creationId xmlns:p14="http://schemas.microsoft.com/office/powerpoint/2010/main" val="26006452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EA26798-E61F-DCB3-A530-444C89C4A651}"/>
              </a:ext>
            </a:extLst>
          </p:cNvPr>
          <p:cNvGraphicFramePr>
            <a:graphicFrameLocks noGrp="1"/>
          </p:cNvGraphicFramePr>
          <p:nvPr>
            <p:extLst>
              <p:ext uri="{D42A27DB-BD31-4B8C-83A1-F6EECF244321}">
                <p14:modId xmlns:p14="http://schemas.microsoft.com/office/powerpoint/2010/main" val="406343055"/>
              </p:ext>
            </p:extLst>
          </p:nvPr>
        </p:nvGraphicFramePr>
        <p:xfrm>
          <a:off x="198781" y="60828"/>
          <a:ext cx="11555899" cy="6757415"/>
        </p:xfrm>
        <a:graphic>
          <a:graphicData uri="http://schemas.openxmlformats.org/drawingml/2006/table">
            <a:tbl>
              <a:tblPr firstRow="1" firstCol="1" lastRow="1" lastCol="1" bandRow="1" bandCol="1">
                <a:tableStyleId>{69012ECD-51FC-41F1-AA8D-1B2483CD663E}</a:tableStyleId>
              </a:tblPr>
              <a:tblGrid>
                <a:gridCol w="7219316">
                  <a:extLst>
                    <a:ext uri="{9D8B030D-6E8A-4147-A177-3AD203B41FA5}">
                      <a16:colId xmlns:a16="http://schemas.microsoft.com/office/drawing/2014/main" val="1714312572"/>
                    </a:ext>
                  </a:extLst>
                </a:gridCol>
                <a:gridCol w="959447">
                  <a:extLst>
                    <a:ext uri="{9D8B030D-6E8A-4147-A177-3AD203B41FA5}">
                      <a16:colId xmlns:a16="http://schemas.microsoft.com/office/drawing/2014/main" val="3191873609"/>
                    </a:ext>
                  </a:extLst>
                </a:gridCol>
                <a:gridCol w="63980">
                  <a:extLst>
                    <a:ext uri="{9D8B030D-6E8A-4147-A177-3AD203B41FA5}">
                      <a16:colId xmlns:a16="http://schemas.microsoft.com/office/drawing/2014/main" val="3532251350"/>
                    </a:ext>
                  </a:extLst>
                </a:gridCol>
                <a:gridCol w="63980">
                  <a:extLst>
                    <a:ext uri="{9D8B030D-6E8A-4147-A177-3AD203B41FA5}">
                      <a16:colId xmlns:a16="http://schemas.microsoft.com/office/drawing/2014/main" val="1864489577"/>
                    </a:ext>
                  </a:extLst>
                </a:gridCol>
                <a:gridCol w="63980">
                  <a:extLst>
                    <a:ext uri="{9D8B030D-6E8A-4147-A177-3AD203B41FA5}">
                      <a16:colId xmlns:a16="http://schemas.microsoft.com/office/drawing/2014/main" val="4080636870"/>
                    </a:ext>
                  </a:extLst>
                </a:gridCol>
                <a:gridCol w="956762">
                  <a:extLst>
                    <a:ext uri="{9D8B030D-6E8A-4147-A177-3AD203B41FA5}">
                      <a16:colId xmlns:a16="http://schemas.microsoft.com/office/drawing/2014/main" val="1685173603"/>
                    </a:ext>
                  </a:extLst>
                </a:gridCol>
                <a:gridCol w="1077529">
                  <a:extLst>
                    <a:ext uri="{9D8B030D-6E8A-4147-A177-3AD203B41FA5}">
                      <a16:colId xmlns:a16="http://schemas.microsoft.com/office/drawing/2014/main" val="3520673862"/>
                    </a:ext>
                  </a:extLst>
                </a:gridCol>
                <a:gridCol w="63980">
                  <a:extLst>
                    <a:ext uri="{9D8B030D-6E8A-4147-A177-3AD203B41FA5}">
                      <a16:colId xmlns:a16="http://schemas.microsoft.com/office/drawing/2014/main" val="422167098"/>
                    </a:ext>
                  </a:extLst>
                </a:gridCol>
                <a:gridCol w="1086925">
                  <a:extLst>
                    <a:ext uri="{9D8B030D-6E8A-4147-A177-3AD203B41FA5}">
                      <a16:colId xmlns:a16="http://schemas.microsoft.com/office/drawing/2014/main" val="1083348885"/>
                    </a:ext>
                  </a:extLst>
                </a:gridCol>
              </a:tblGrid>
              <a:tr h="1231837">
                <a:tc gridSpan="3">
                  <a:txBody>
                    <a:bodyPr/>
                    <a:lstStyle/>
                    <a:p>
                      <a:pPr marL="1564640" marR="1610995" algn="ctr">
                        <a:lnSpc>
                          <a:spcPts val="1255"/>
                        </a:lnSpc>
                        <a:spcBef>
                          <a:spcPts val="0"/>
                        </a:spcBef>
                        <a:spcAft>
                          <a:spcPts val="0"/>
                        </a:spcAft>
                      </a:pPr>
                      <a:r>
                        <a:rPr lang="en-US" sz="1400" dirty="0">
                          <a:effectLst/>
                        </a:rPr>
                        <a:t>Questions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gridSpan="2">
                  <a:txBody>
                    <a:bodyPr/>
                    <a:lstStyle/>
                    <a:p>
                      <a:pPr marL="114300" marR="0">
                        <a:lnSpc>
                          <a:spcPts val="1255"/>
                        </a:lnSpc>
                        <a:spcBef>
                          <a:spcPts val="0"/>
                        </a:spcBef>
                        <a:spcAft>
                          <a:spcPts val="0"/>
                        </a:spcAft>
                      </a:pPr>
                      <a:r>
                        <a:rPr lang="en-US" sz="1400" spc="-5">
                          <a:effectLst/>
                        </a:rPr>
                        <a:t>Yes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37160" marR="0">
                        <a:lnSpc>
                          <a:spcPts val="1255"/>
                        </a:lnSpc>
                        <a:spcBef>
                          <a:spcPts val="0"/>
                        </a:spcBef>
                        <a:spcAft>
                          <a:spcPts val="0"/>
                        </a:spcAft>
                      </a:pPr>
                      <a:r>
                        <a:rPr lang="en-US" sz="1400">
                          <a:effectLst/>
                        </a:rPr>
                        <a:t>No</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0175" marR="0">
                        <a:lnSpc>
                          <a:spcPts val="1255"/>
                        </a:lnSpc>
                        <a:spcBef>
                          <a:spcPts val="0"/>
                        </a:spcBef>
                        <a:spcAft>
                          <a:spcPts val="0"/>
                        </a:spcAft>
                      </a:pPr>
                      <a:r>
                        <a:rPr lang="en-US" sz="1400">
                          <a:effectLst/>
                        </a:rPr>
                        <a:t>N/A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95250" marR="0">
                        <a:lnSpc>
                          <a:spcPts val="1255"/>
                        </a:lnSpc>
                        <a:spcBef>
                          <a:spcPts val="0"/>
                        </a:spcBef>
                        <a:spcAft>
                          <a:spcPts val="0"/>
                        </a:spcAft>
                      </a:pPr>
                      <a:r>
                        <a:rPr lang="en-US" sz="1400">
                          <a:effectLst/>
                        </a:rPr>
                        <a:t>Documen</a:t>
                      </a:r>
                      <a:r>
                        <a:rPr lang="en-US" sz="1400" spc="5">
                          <a:effectLst/>
                        </a:rPr>
                        <a:t>t</a:t>
                      </a:r>
                      <a:r>
                        <a:rPr lang="en-US" sz="1400">
                          <a:effectLst/>
                        </a:rPr>
                        <a: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extLst>
                  <a:ext uri="{0D108BD9-81ED-4DB2-BD59-A6C34878D82A}">
                    <a16:rowId xmlns:a16="http://schemas.microsoft.com/office/drawing/2014/main" val="3363479674"/>
                  </a:ext>
                </a:extLst>
              </a:tr>
              <a:tr h="165548">
                <a:tc gridSpan="9">
                  <a:txBody>
                    <a:bodyPr/>
                    <a:lstStyle/>
                    <a:p>
                      <a:pPr marL="0" marR="0" algn="ctr">
                        <a:lnSpc>
                          <a:spcPts val="1255"/>
                        </a:lnSpc>
                        <a:spcBef>
                          <a:spcPts val="0"/>
                        </a:spcBef>
                        <a:spcAft>
                          <a:spcPts val="0"/>
                        </a:spcAft>
                      </a:pPr>
                      <a:r>
                        <a:rPr lang="en-US" sz="1400">
                          <a:effectLst/>
                        </a:rPr>
                        <a:t>H</a:t>
                      </a:r>
                      <a:r>
                        <a:rPr lang="en-US" sz="1400" spc="5">
                          <a:effectLst/>
                        </a:rPr>
                        <a:t>a</a:t>
                      </a:r>
                      <a:r>
                        <a:rPr lang="en-US" sz="1400" spc="-10">
                          <a:effectLst/>
                        </a:rPr>
                        <a:t>z</a:t>
                      </a:r>
                      <a:r>
                        <a:rPr lang="en-US" sz="1400">
                          <a:effectLst/>
                        </a:rPr>
                        <a:t>ard</a:t>
                      </a:r>
                      <a:r>
                        <a:rPr lang="en-US" sz="1400" spc="-80">
                          <a:effectLst/>
                        </a:rPr>
                        <a:t> </a:t>
                      </a:r>
                      <a:r>
                        <a:rPr lang="en-US" sz="1400">
                          <a:effectLst/>
                        </a:rPr>
                        <a:t>Analysis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50289367"/>
                  </a:ext>
                </a:extLst>
              </a:tr>
              <a:tr h="520978">
                <a:tc>
                  <a:txBody>
                    <a:bodyPr/>
                    <a:lstStyle/>
                    <a:p>
                      <a:pPr marL="64770" marR="363220">
                        <a:lnSpc>
                          <a:spcPts val="1270"/>
                        </a:lnSpc>
                        <a:spcBef>
                          <a:spcPts val="0"/>
                        </a:spcBef>
                        <a:spcAft>
                          <a:spcPts val="0"/>
                        </a:spcAft>
                      </a:pPr>
                      <a:r>
                        <a:rPr lang="en-US" sz="1400" dirty="0">
                          <a:effectLst/>
                        </a:rPr>
                        <a:t>Biological</a:t>
                      </a:r>
                      <a:r>
                        <a:rPr lang="en-US" sz="1400" spc="-40" dirty="0">
                          <a:effectLst/>
                        </a:rPr>
                        <a:t> </a:t>
                      </a:r>
                      <a:r>
                        <a:rPr lang="en-US" sz="1400" dirty="0">
                          <a:effectLst/>
                        </a:rPr>
                        <a:t>hazards</a:t>
                      </a:r>
                      <a:r>
                        <a:rPr lang="en-US" sz="1400" spc="-35" dirty="0">
                          <a:effectLst/>
                        </a:rPr>
                        <a:t> </a:t>
                      </a:r>
                      <a:r>
                        <a:rPr lang="en-US" sz="1400" dirty="0">
                          <a:effectLst/>
                        </a:rPr>
                        <a:t>assess</a:t>
                      </a:r>
                      <a:r>
                        <a:rPr lang="en-US" sz="1400" spc="-5" dirty="0">
                          <a:effectLst/>
                        </a:rPr>
                        <a:t>m</a:t>
                      </a:r>
                      <a:r>
                        <a:rPr lang="en-US" sz="1400" dirty="0">
                          <a:effectLst/>
                        </a:rPr>
                        <a:t>ent</a:t>
                      </a:r>
                      <a:r>
                        <a:rPr lang="en-US" sz="1400" spc="-35" dirty="0">
                          <a:effectLst/>
                        </a:rPr>
                        <a:t> </a:t>
                      </a:r>
                      <a:r>
                        <a:rPr lang="en-US" sz="1400" dirty="0">
                          <a:effectLst/>
                        </a:rPr>
                        <a:t>has</a:t>
                      </a:r>
                      <a:r>
                        <a:rPr lang="en-US" sz="1400" spc="-40" dirty="0">
                          <a:effectLst/>
                        </a:rPr>
                        <a:t> </a:t>
                      </a:r>
                      <a:r>
                        <a:rPr lang="en-US" sz="1400" dirty="0">
                          <a:effectLst/>
                        </a:rPr>
                        <a:t>been</a:t>
                      </a:r>
                      <a:r>
                        <a:rPr lang="en-US" sz="1400" spc="-35" dirty="0">
                          <a:effectLst/>
                        </a:rPr>
                        <a:t> </a:t>
                      </a:r>
                      <a:r>
                        <a:rPr lang="en-US" sz="1400" dirty="0">
                          <a:effectLst/>
                        </a:rPr>
                        <a:t>c</a:t>
                      </a:r>
                      <a:r>
                        <a:rPr lang="en-US" sz="1400" spc="5" dirty="0">
                          <a:effectLst/>
                        </a:rPr>
                        <a:t>o</a:t>
                      </a:r>
                      <a:r>
                        <a:rPr lang="en-US" sz="1400" spc="-10" dirty="0">
                          <a:effectLst/>
                        </a:rPr>
                        <a:t>m</a:t>
                      </a:r>
                      <a:r>
                        <a:rPr lang="en-US" sz="1400" dirty="0">
                          <a:effectLst/>
                        </a:rPr>
                        <a:t>pleted</a:t>
                      </a:r>
                      <a:r>
                        <a:rPr lang="en-US" sz="1400" spc="-35" dirty="0">
                          <a:effectLst/>
                        </a:rPr>
                        <a:t> </a:t>
                      </a:r>
                      <a:r>
                        <a:rPr lang="en-US" sz="1400" dirty="0">
                          <a:effectLst/>
                        </a:rPr>
                        <a:t>to identi</a:t>
                      </a:r>
                      <a:r>
                        <a:rPr lang="en-US" sz="1400" spc="-10" dirty="0">
                          <a:effectLst/>
                        </a:rPr>
                        <a:t>f</a:t>
                      </a:r>
                      <a:r>
                        <a:rPr lang="en-US" sz="1400" dirty="0">
                          <a:effectLst/>
                        </a:rPr>
                        <a:t>y</a:t>
                      </a:r>
                      <a:r>
                        <a:rPr lang="en-US" sz="1400" spc="-45" dirty="0">
                          <a:effectLst/>
                        </a:rPr>
                        <a:t> </a:t>
                      </a:r>
                      <a:r>
                        <a:rPr lang="en-US" sz="1400" dirty="0">
                          <a:effectLst/>
                        </a:rPr>
                        <a:t>and</a:t>
                      </a:r>
                      <a:r>
                        <a:rPr lang="en-US" sz="1400" spc="-50" dirty="0">
                          <a:effectLst/>
                        </a:rPr>
                        <a:t> </a:t>
                      </a:r>
                      <a:r>
                        <a:rPr lang="en-US" sz="1400" spc="-10" dirty="0">
                          <a:effectLst/>
                        </a:rPr>
                        <a:t>e</a:t>
                      </a:r>
                      <a:r>
                        <a:rPr lang="en-US" sz="1400" dirty="0">
                          <a:effectLst/>
                        </a:rPr>
                        <a:t>valuate</a:t>
                      </a:r>
                      <a:r>
                        <a:rPr lang="en-US" sz="1400" spc="-50" dirty="0">
                          <a:effectLst/>
                        </a:rPr>
                        <a:t> </a:t>
                      </a:r>
                      <a:r>
                        <a:rPr lang="en-US" sz="1400" dirty="0">
                          <a:effectLst/>
                        </a:rPr>
                        <a:t>raw</a:t>
                      </a:r>
                      <a:r>
                        <a:rPr lang="en-US" sz="1400" spc="-50" dirty="0">
                          <a:effectLst/>
                        </a:rPr>
                        <a:t> </a:t>
                      </a:r>
                      <a:r>
                        <a:rPr lang="en-US" sz="1400" spc="5" dirty="0">
                          <a:effectLst/>
                        </a:rPr>
                        <a:t>i</a:t>
                      </a:r>
                      <a:r>
                        <a:rPr lang="en-US" sz="1400" dirty="0">
                          <a:effectLst/>
                        </a:rPr>
                        <a:t>ngredients/ingredients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98312285"/>
                  </a:ext>
                </a:extLst>
              </a:tr>
              <a:tr h="343264">
                <a:tc gridSpan="8">
                  <a:txBody>
                    <a:bodyPr/>
                    <a:lstStyle/>
                    <a:p>
                      <a:pPr marL="64770" marR="285115">
                        <a:lnSpc>
                          <a:spcPts val="1270"/>
                        </a:lnSpc>
                        <a:spcBef>
                          <a:spcPts val="0"/>
                        </a:spcBef>
                        <a:spcAft>
                          <a:spcPts val="0"/>
                        </a:spcAft>
                      </a:pPr>
                      <a:r>
                        <a:rPr lang="en-US" sz="1400">
                          <a:effectLst/>
                        </a:rPr>
                        <a:t>Hint:</a:t>
                      </a:r>
                      <a:r>
                        <a:rPr lang="en-US" sz="1400" spc="-30">
                          <a:effectLst/>
                        </a:rPr>
                        <a:t> </a:t>
                      </a:r>
                      <a:r>
                        <a:rPr lang="en-US" sz="1400">
                          <a:effectLst/>
                        </a:rPr>
                        <a:t>Bacter</a:t>
                      </a:r>
                      <a:r>
                        <a:rPr lang="en-US" sz="1400" spc="5">
                          <a:effectLst/>
                        </a:rPr>
                        <a:t>i</a:t>
                      </a:r>
                      <a:r>
                        <a:rPr lang="en-US" sz="1400" spc="-5">
                          <a:effectLst/>
                        </a:rPr>
                        <a:t>a</a:t>
                      </a:r>
                      <a:r>
                        <a:rPr lang="en-US" sz="1400">
                          <a:effectLst/>
                        </a:rPr>
                        <a:t>,</a:t>
                      </a:r>
                      <a:r>
                        <a:rPr lang="en-US" sz="1400" spc="-25">
                          <a:effectLst/>
                        </a:rPr>
                        <a:t> </a:t>
                      </a:r>
                      <a:r>
                        <a:rPr lang="en-US" sz="1400">
                          <a:effectLst/>
                        </a:rPr>
                        <a:t>virus,</a:t>
                      </a:r>
                      <a:r>
                        <a:rPr lang="en-US" sz="1400" spc="-30">
                          <a:effectLst/>
                        </a:rPr>
                        <a:t> </a:t>
                      </a:r>
                      <a:r>
                        <a:rPr lang="en-US" sz="1400">
                          <a:effectLst/>
                        </a:rPr>
                        <a:t>fungi</a:t>
                      </a:r>
                      <a:r>
                        <a:rPr lang="en-US" sz="1400" spc="-25">
                          <a:effectLst/>
                        </a:rPr>
                        <a:t> </a:t>
                      </a:r>
                      <a:r>
                        <a:rPr lang="en-US" sz="1400">
                          <a:effectLst/>
                        </a:rPr>
                        <a:t>that</a:t>
                      </a:r>
                      <a:r>
                        <a:rPr lang="en-US" sz="1400" spc="-30">
                          <a:effectLst/>
                        </a:rPr>
                        <a:t> </a:t>
                      </a:r>
                      <a:r>
                        <a:rPr lang="en-US" sz="1400">
                          <a:effectLst/>
                        </a:rPr>
                        <a:t>cause</a:t>
                      </a:r>
                      <a:r>
                        <a:rPr lang="en-US" sz="1400" spc="-25">
                          <a:effectLst/>
                        </a:rPr>
                        <a:t> </a:t>
                      </a:r>
                      <a:r>
                        <a:rPr lang="en-US" sz="1400">
                          <a:effectLst/>
                        </a:rPr>
                        <a:t>injury</a:t>
                      </a:r>
                      <a:r>
                        <a:rPr lang="en-US" sz="1400" spc="-20">
                          <a:effectLst/>
                        </a:rPr>
                        <a:t> </a:t>
                      </a:r>
                      <a:r>
                        <a:rPr lang="en-US" sz="1400">
                          <a:effectLst/>
                        </a:rPr>
                        <a:t>to</a:t>
                      </a:r>
                      <a:r>
                        <a:rPr lang="en-US" sz="1400" spc="-30">
                          <a:effectLst/>
                        </a:rPr>
                        <a:t> </a:t>
                      </a:r>
                      <a:r>
                        <a:rPr lang="en-US" sz="1400">
                          <a:effectLst/>
                        </a:rPr>
                        <a:t>hu</a:t>
                      </a:r>
                      <a:r>
                        <a:rPr lang="en-US" sz="1400" spc="-10">
                          <a:effectLst/>
                        </a:rPr>
                        <a:t>m</a:t>
                      </a:r>
                      <a:r>
                        <a:rPr lang="en-US" sz="1400">
                          <a:effectLst/>
                        </a:rPr>
                        <a:t>a</a:t>
                      </a:r>
                      <a:r>
                        <a:rPr lang="en-US" sz="1400" spc="5">
                          <a:effectLst/>
                        </a:rPr>
                        <a:t>n</a:t>
                      </a:r>
                      <a:r>
                        <a:rPr lang="en-US" sz="1400">
                          <a:effectLst/>
                        </a:rPr>
                        <a:t>s</a:t>
                      </a:r>
                      <a:r>
                        <a:rPr lang="en-US" sz="1400" spc="-30">
                          <a:effectLst/>
                        </a:rPr>
                        <a:t> </a:t>
                      </a:r>
                      <a:r>
                        <a:rPr lang="en-US" sz="1400">
                          <a:effectLst/>
                        </a:rPr>
                        <a:t>and/or</a:t>
                      </a:r>
                      <a:r>
                        <a:rPr lang="en-US" sz="1400" spc="-25">
                          <a:effectLst/>
                        </a:rPr>
                        <a:t> </a:t>
                      </a:r>
                      <a:r>
                        <a:rPr lang="en-US" sz="1400">
                          <a:effectLst/>
                        </a:rPr>
                        <a:t>animals.</a:t>
                      </a:r>
                      <a:r>
                        <a:rPr lang="en-US" sz="1400" spc="220">
                          <a:effectLst/>
                        </a:rPr>
                        <a:t> </a:t>
                      </a:r>
                      <a:r>
                        <a:rPr lang="en-US" sz="1400">
                          <a:effectLst/>
                        </a:rPr>
                        <a:t>Supplier</a:t>
                      </a:r>
                      <a:r>
                        <a:rPr lang="en-US" sz="1400" spc="-30">
                          <a:effectLst/>
                        </a:rPr>
                        <a:t> </a:t>
                      </a:r>
                      <a:r>
                        <a:rPr lang="en-US" sz="1400">
                          <a:effectLst/>
                        </a:rPr>
                        <a:t>verification</a:t>
                      </a:r>
                      <a:r>
                        <a:rPr lang="en-US" sz="1400" spc="-30">
                          <a:effectLst/>
                        </a:rPr>
                        <a:t> </a:t>
                      </a:r>
                      <a:r>
                        <a:rPr lang="en-US" sz="1400">
                          <a:effectLst/>
                        </a:rPr>
                        <a:t>of </a:t>
                      </a:r>
                      <a:r>
                        <a:rPr lang="en-US" sz="1400" spc="-5">
                          <a:effectLst/>
                        </a:rPr>
                        <a:t>ass</a:t>
                      </a:r>
                      <a:r>
                        <a:rPr lang="en-US" sz="1400">
                          <a:effectLst/>
                        </a:rPr>
                        <a:t>e</a:t>
                      </a:r>
                      <a:r>
                        <a:rPr lang="en-US" sz="1400" spc="-5">
                          <a:effectLst/>
                        </a:rPr>
                        <a:t>s</a:t>
                      </a:r>
                      <a:r>
                        <a:rPr lang="en-US" sz="1400">
                          <a:effectLst/>
                        </a:rPr>
                        <a:t>s</a:t>
                      </a:r>
                      <a:r>
                        <a:rPr lang="en-US" sz="1400" spc="-5">
                          <a:effectLst/>
                        </a:rPr>
                        <a:t>men</a:t>
                      </a:r>
                      <a:r>
                        <a:rPr lang="en-US" sz="1400">
                          <a:effectLst/>
                        </a:rPr>
                        <a:t>t</a:t>
                      </a:r>
                      <a:r>
                        <a:rPr lang="en-US" sz="1400" spc="-45">
                          <a:effectLst/>
                        </a:rPr>
                        <a:t> </a:t>
                      </a:r>
                      <a:r>
                        <a:rPr lang="en-US" sz="1400" spc="-5">
                          <a:effectLst/>
                        </a:rPr>
                        <a:t>ma</a:t>
                      </a:r>
                      <a:r>
                        <a:rPr lang="en-US" sz="1400">
                          <a:effectLst/>
                        </a:rPr>
                        <a:t>y</a:t>
                      </a:r>
                      <a:r>
                        <a:rPr lang="en-US" sz="1400" spc="-35">
                          <a:effectLst/>
                        </a:rPr>
                        <a:t> </a:t>
                      </a:r>
                      <a:r>
                        <a:rPr lang="en-US" sz="1400" spc="-5">
                          <a:effectLst/>
                        </a:rPr>
                        <a:t>apply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33570899"/>
                  </a:ext>
                </a:extLst>
              </a:tr>
              <a:tr h="343264">
                <a:tc>
                  <a:txBody>
                    <a:bodyPr/>
                    <a:lstStyle/>
                    <a:p>
                      <a:pPr marL="64770" marR="0">
                        <a:lnSpc>
                          <a:spcPts val="1260"/>
                        </a:lnSpc>
                        <a:spcBef>
                          <a:spcPts val="5"/>
                        </a:spcBef>
                        <a:spcAft>
                          <a:spcPts val="0"/>
                        </a:spcAft>
                      </a:pPr>
                      <a:r>
                        <a:rPr lang="en-US" sz="1400">
                          <a:effectLst/>
                        </a:rPr>
                        <a:t>Biological</a:t>
                      </a:r>
                      <a:r>
                        <a:rPr lang="en-US" sz="1400" spc="-40">
                          <a:effectLst/>
                        </a:rPr>
                        <a:t> </a:t>
                      </a:r>
                      <a:r>
                        <a:rPr lang="en-US" sz="1400">
                          <a:effectLst/>
                        </a:rPr>
                        <a:t>hazards</a:t>
                      </a:r>
                      <a:r>
                        <a:rPr lang="en-US" sz="1400" spc="-35">
                          <a:effectLst/>
                        </a:rPr>
                        <a:t> </a:t>
                      </a:r>
                      <a:r>
                        <a:rPr lang="en-US" sz="1400">
                          <a:effectLst/>
                        </a:rPr>
                        <a:t>assess</a:t>
                      </a:r>
                      <a:r>
                        <a:rPr lang="en-US" sz="1400" spc="-5">
                          <a:effectLst/>
                        </a:rPr>
                        <a:t>m</a:t>
                      </a:r>
                      <a:r>
                        <a:rPr lang="en-US" sz="1400">
                          <a:effectLst/>
                        </a:rPr>
                        <a:t>ent</a:t>
                      </a:r>
                      <a:r>
                        <a:rPr lang="en-US" sz="1400" spc="-35">
                          <a:effectLst/>
                        </a:rPr>
                        <a:t> </a:t>
                      </a:r>
                      <a:r>
                        <a:rPr lang="en-US" sz="1400">
                          <a:effectLst/>
                        </a:rPr>
                        <a:t>has</a:t>
                      </a:r>
                      <a:r>
                        <a:rPr lang="en-US" sz="1400" spc="-40">
                          <a:effectLst/>
                        </a:rPr>
                        <a:t> </a:t>
                      </a:r>
                      <a:r>
                        <a:rPr lang="en-US" sz="1400">
                          <a:effectLst/>
                        </a:rPr>
                        <a:t>been</a:t>
                      </a:r>
                      <a:r>
                        <a:rPr lang="en-US" sz="1400" spc="-35">
                          <a:effectLst/>
                        </a:rPr>
                        <a:t> </a:t>
                      </a:r>
                      <a:r>
                        <a:rPr lang="en-US" sz="1400">
                          <a:effectLst/>
                        </a:rPr>
                        <a:t>c</a:t>
                      </a:r>
                      <a:r>
                        <a:rPr lang="en-US" sz="1400" spc="5">
                          <a:effectLst/>
                        </a:rPr>
                        <a:t>o</a:t>
                      </a:r>
                      <a:r>
                        <a:rPr lang="en-US" sz="1400" spc="-10">
                          <a:effectLst/>
                        </a:rPr>
                        <a:t>m</a:t>
                      </a:r>
                      <a:r>
                        <a:rPr lang="en-US" sz="1400">
                          <a:effectLst/>
                        </a:rPr>
                        <a:t>pleted</a:t>
                      </a:r>
                      <a:r>
                        <a:rPr lang="en-US" sz="1400" spc="-35">
                          <a:effectLst/>
                        </a:rPr>
                        <a:t> </a:t>
                      </a:r>
                      <a:r>
                        <a:rPr lang="en-US" sz="1400">
                          <a:effectLst/>
                        </a:rPr>
                        <a:t>to identi</a:t>
                      </a:r>
                      <a:r>
                        <a:rPr lang="en-US" sz="1400" spc="-10">
                          <a:effectLst/>
                        </a:rPr>
                        <a:t>f</a:t>
                      </a:r>
                      <a:r>
                        <a:rPr lang="en-US" sz="1400">
                          <a:effectLst/>
                        </a:rPr>
                        <a:t>y</a:t>
                      </a:r>
                      <a:r>
                        <a:rPr lang="en-US" sz="1400" spc="-30">
                          <a:effectLst/>
                        </a:rPr>
                        <a:t> </a:t>
                      </a:r>
                      <a:r>
                        <a:rPr lang="en-US" sz="1400">
                          <a:effectLst/>
                        </a:rPr>
                        <a:t>and</a:t>
                      </a:r>
                      <a:r>
                        <a:rPr lang="en-US" sz="1400" spc="-35">
                          <a:effectLst/>
                        </a:rPr>
                        <a:t> </a:t>
                      </a:r>
                      <a:r>
                        <a:rPr lang="en-US" sz="1400" spc="-10">
                          <a:effectLst/>
                        </a:rPr>
                        <a:t>e</a:t>
                      </a:r>
                      <a:r>
                        <a:rPr lang="en-US" sz="1400">
                          <a:effectLst/>
                        </a:rPr>
                        <a:t>valuate</a:t>
                      </a:r>
                      <a:r>
                        <a:rPr lang="en-US" sz="1400" spc="-35">
                          <a:effectLst/>
                        </a:rPr>
                        <a:t> </a:t>
                      </a:r>
                      <a:r>
                        <a:rPr lang="en-US" sz="1400">
                          <a:effectLst/>
                        </a:rPr>
                        <a:t>finished</a:t>
                      </a:r>
                      <a:r>
                        <a:rPr lang="en-US" sz="1400" spc="-35">
                          <a:effectLst/>
                        </a:rPr>
                        <a:t> </a:t>
                      </a:r>
                      <a:r>
                        <a:rPr lang="en-US" sz="1400">
                          <a:effectLst/>
                        </a:rPr>
                        <a:t>food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91547024"/>
                  </a:ext>
                </a:extLst>
              </a:tr>
              <a:tr h="165548">
                <a:tc gridSpan="8">
                  <a:txBody>
                    <a:bodyPr/>
                    <a:lstStyle/>
                    <a:p>
                      <a:pPr marL="64770" marR="0">
                        <a:lnSpc>
                          <a:spcPts val="1255"/>
                        </a:lnSpc>
                        <a:spcBef>
                          <a:spcPts val="0"/>
                        </a:spcBef>
                        <a:spcAft>
                          <a:spcPts val="0"/>
                        </a:spcAft>
                      </a:pPr>
                      <a:r>
                        <a:rPr lang="en-US" sz="1400">
                          <a:effectLst/>
                        </a:rPr>
                        <a:t>Hint:</a:t>
                      </a:r>
                      <a:r>
                        <a:rPr lang="en-US" sz="1400" spc="-30">
                          <a:effectLst/>
                        </a:rPr>
                        <a:t> </a:t>
                      </a:r>
                      <a:r>
                        <a:rPr lang="en-US" sz="1400">
                          <a:effectLst/>
                        </a:rPr>
                        <a:t>Bacter</a:t>
                      </a:r>
                      <a:r>
                        <a:rPr lang="en-US" sz="1400" spc="5">
                          <a:effectLst/>
                        </a:rPr>
                        <a:t>i</a:t>
                      </a:r>
                      <a:r>
                        <a:rPr lang="en-US" sz="1400" spc="-5">
                          <a:effectLst/>
                        </a:rPr>
                        <a:t>a</a:t>
                      </a:r>
                      <a:r>
                        <a:rPr lang="en-US" sz="1400">
                          <a:effectLst/>
                        </a:rPr>
                        <a:t>,</a:t>
                      </a:r>
                      <a:r>
                        <a:rPr lang="en-US" sz="1400" spc="-30">
                          <a:effectLst/>
                        </a:rPr>
                        <a:t> </a:t>
                      </a:r>
                      <a:r>
                        <a:rPr lang="en-US" sz="1400">
                          <a:effectLst/>
                        </a:rPr>
                        <a:t>virus,</a:t>
                      </a:r>
                      <a:r>
                        <a:rPr lang="en-US" sz="1400" spc="-30">
                          <a:effectLst/>
                        </a:rPr>
                        <a:t> </a:t>
                      </a:r>
                      <a:r>
                        <a:rPr lang="en-US" sz="1400">
                          <a:effectLst/>
                        </a:rPr>
                        <a:t>fungi</a:t>
                      </a:r>
                      <a:r>
                        <a:rPr lang="en-US" sz="1400" spc="-25">
                          <a:effectLst/>
                        </a:rPr>
                        <a:t> </a:t>
                      </a:r>
                      <a:r>
                        <a:rPr lang="en-US" sz="1400">
                          <a:effectLst/>
                        </a:rPr>
                        <a:t>that</a:t>
                      </a:r>
                      <a:r>
                        <a:rPr lang="en-US" sz="1400" spc="-30">
                          <a:effectLst/>
                        </a:rPr>
                        <a:t> </a:t>
                      </a:r>
                      <a:r>
                        <a:rPr lang="en-US" sz="1400">
                          <a:effectLst/>
                        </a:rPr>
                        <a:t>cause</a:t>
                      </a:r>
                      <a:r>
                        <a:rPr lang="en-US" sz="1400" spc="-30">
                          <a:effectLst/>
                        </a:rPr>
                        <a:t> </a:t>
                      </a:r>
                      <a:r>
                        <a:rPr lang="en-US" sz="1400">
                          <a:effectLst/>
                        </a:rPr>
                        <a:t>injury</a:t>
                      </a:r>
                      <a:r>
                        <a:rPr lang="en-US" sz="1400" spc="-20">
                          <a:effectLst/>
                        </a:rPr>
                        <a:t> </a:t>
                      </a:r>
                      <a:r>
                        <a:rPr lang="en-US" sz="1400">
                          <a:effectLst/>
                        </a:rPr>
                        <a:t>to</a:t>
                      </a:r>
                      <a:r>
                        <a:rPr lang="en-US" sz="1400" spc="-30">
                          <a:effectLst/>
                        </a:rPr>
                        <a:t> </a:t>
                      </a:r>
                      <a:r>
                        <a:rPr lang="en-US" sz="1400">
                          <a:effectLst/>
                        </a:rPr>
                        <a:t>hu</a:t>
                      </a:r>
                      <a:r>
                        <a:rPr lang="en-US" sz="1400" spc="-10">
                          <a:effectLst/>
                        </a:rPr>
                        <a:t>m</a:t>
                      </a:r>
                      <a:r>
                        <a:rPr lang="en-US" sz="1400">
                          <a:effectLst/>
                        </a:rPr>
                        <a:t>a</a:t>
                      </a:r>
                      <a:r>
                        <a:rPr lang="en-US" sz="1400" spc="5">
                          <a:effectLst/>
                        </a:rPr>
                        <a:t>n</a:t>
                      </a:r>
                      <a:r>
                        <a:rPr lang="en-US" sz="1400">
                          <a:effectLst/>
                        </a:rPr>
                        <a:t>s</a:t>
                      </a:r>
                      <a:r>
                        <a:rPr lang="en-US" sz="1400" spc="-30">
                          <a:effectLst/>
                        </a:rPr>
                        <a:t> </a:t>
                      </a:r>
                      <a:r>
                        <a:rPr lang="en-US" sz="1400">
                          <a:effectLst/>
                        </a:rPr>
                        <a:t>and/or</a:t>
                      </a:r>
                      <a:r>
                        <a:rPr lang="en-US" sz="1400" spc="-25">
                          <a:effectLst/>
                        </a:rPr>
                        <a:t> </a:t>
                      </a:r>
                      <a:r>
                        <a:rPr lang="en-US" sz="1400">
                          <a:effectLst/>
                        </a:rPr>
                        <a:t>animals.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30591438"/>
                  </a:ext>
                </a:extLst>
              </a:tr>
              <a:tr h="343264">
                <a:tc>
                  <a:txBody>
                    <a:bodyPr/>
                    <a:lstStyle/>
                    <a:p>
                      <a:pPr marL="64770" marR="0">
                        <a:lnSpc>
                          <a:spcPts val="1270"/>
                        </a:lnSpc>
                        <a:spcBef>
                          <a:spcPts val="0"/>
                        </a:spcBef>
                        <a:spcAft>
                          <a:spcPts val="0"/>
                        </a:spcAft>
                      </a:pPr>
                      <a:r>
                        <a:rPr lang="en-US" sz="1400">
                          <a:effectLst/>
                        </a:rPr>
                        <a:t>Biological</a:t>
                      </a:r>
                      <a:r>
                        <a:rPr lang="en-US" sz="1400" spc="-40">
                          <a:effectLst/>
                        </a:rPr>
                        <a:t> </a:t>
                      </a:r>
                      <a:r>
                        <a:rPr lang="en-US" sz="1400">
                          <a:effectLst/>
                        </a:rPr>
                        <a:t>hazards</a:t>
                      </a:r>
                      <a:r>
                        <a:rPr lang="en-US" sz="1400" spc="-35">
                          <a:effectLst/>
                        </a:rPr>
                        <a:t> </a:t>
                      </a:r>
                      <a:r>
                        <a:rPr lang="en-US" sz="1400">
                          <a:effectLst/>
                        </a:rPr>
                        <a:t>assess</a:t>
                      </a:r>
                      <a:r>
                        <a:rPr lang="en-US" sz="1400" spc="-5">
                          <a:effectLst/>
                        </a:rPr>
                        <a:t>m</a:t>
                      </a:r>
                      <a:r>
                        <a:rPr lang="en-US" sz="1400">
                          <a:effectLst/>
                        </a:rPr>
                        <a:t>ent</a:t>
                      </a:r>
                      <a:r>
                        <a:rPr lang="en-US" sz="1400" spc="-35">
                          <a:effectLst/>
                        </a:rPr>
                        <a:t> </a:t>
                      </a:r>
                      <a:r>
                        <a:rPr lang="en-US" sz="1400">
                          <a:effectLst/>
                        </a:rPr>
                        <a:t>has</a:t>
                      </a:r>
                      <a:r>
                        <a:rPr lang="en-US" sz="1400" spc="-40">
                          <a:effectLst/>
                        </a:rPr>
                        <a:t> </a:t>
                      </a:r>
                      <a:r>
                        <a:rPr lang="en-US" sz="1400">
                          <a:effectLst/>
                        </a:rPr>
                        <a:t>been</a:t>
                      </a:r>
                      <a:r>
                        <a:rPr lang="en-US" sz="1400" spc="-35">
                          <a:effectLst/>
                        </a:rPr>
                        <a:t> </a:t>
                      </a:r>
                      <a:r>
                        <a:rPr lang="en-US" sz="1400">
                          <a:effectLst/>
                        </a:rPr>
                        <a:t>c</a:t>
                      </a:r>
                      <a:r>
                        <a:rPr lang="en-US" sz="1400" spc="5">
                          <a:effectLst/>
                        </a:rPr>
                        <a:t>o</a:t>
                      </a:r>
                      <a:r>
                        <a:rPr lang="en-US" sz="1400" spc="-10">
                          <a:effectLst/>
                        </a:rPr>
                        <a:t>m</a:t>
                      </a:r>
                      <a:r>
                        <a:rPr lang="en-US" sz="1400">
                          <a:effectLst/>
                        </a:rPr>
                        <a:t>pleted</a:t>
                      </a:r>
                      <a:r>
                        <a:rPr lang="en-US" sz="1400" spc="-35">
                          <a:effectLst/>
                        </a:rPr>
                        <a:t> </a:t>
                      </a:r>
                      <a:r>
                        <a:rPr lang="en-US" sz="1400">
                          <a:effectLst/>
                        </a:rPr>
                        <a:t>to identi</a:t>
                      </a:r>
                      <a:r>
                        <a:rPr lang="en-US" sz="1400" spc="-10">
                          <a:effectLst/>
                        </a:rPr>
                        <a:t>f</a:t>
                      </a:r>
                      <a:r>
                        <a:rPr lang="en-US" sz="1400">
                          <a:effectLst/>
                        </a:rPr>
                        <a:t>y</a:t>
                      </a:r>
                      <a:r>
                        <a:rPr lang="en-US" sz="1400" spc="-35">
                          <a:effectLst/>
                        </a:rPr>
                        <a:t> </a:t>
                      </a:r>
                      <a:r>
                        <a:rPr lang="en-US" sz="1400">
                          <a:effectLst/>
                        </a:rPr>
                        <a:t>and</a:t>
                      </a:r>
                      <a:r>
                        <a:rPr lang="en-US" sz="1400" spc="-35">
                          <a:effectLst/>
                        </a:rPr>
                        <a:t> </a:t>
                      </a:r>
                      <a:r>
                        <a:rPr lang="en-US" sz="1400" spc="-10">
                          <a:effectLst/>
                        </a:rPr>
                        <a:t>e</a:t>
                      </a:r>
                      <a:r>
                        <a:rPr lang="en-US" sz="1400">
                          <a:effectLst/>
                        </a:rPr>
                        <a:t>valuate</a:t>
                      </a:r>
                      <a:r>
                        <a:rPr lang="en-US" sz="1400" spc="-40">
                          <a:effectLst/>
                        </a:rPr>
                        <a:t> </a:t>
                      </a:r>
                      <a:r>
                        <a:rPr lang="en-US" sz="1400">
                          <a:effectLst/>
                        </a:rPr>
                        <a:t>facili</a:t>
                      </a:r>
                      <a:r>
                        <a:rPr lang="en-US" sz="1400" spc="5">
                          <a:effectLst/>
                        </a:rPr>
                        <a:t>t</a:t>
                      </a:r>
                      <a:r>
                        <a:rPr lang="en-US" sz="1400">
                          <a:effectLst/>
                        </a:rPr>
                        <a:t>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79256075"/>
                  </a:ext>
                </a:extLst>
              </a:tr>
              <a:tr h="165548">
                <a:tc gridSpan="8">
                  <a:txBody>
                    <a:bodyPr/>
                    <a:lstStyle/>
                    <a:p>
                      <a:pPr marL="64770" marR="0">
                        <a:lnSpc>
                          <a:spcPts val="1255"/>
                        </a:lnSpc>
                        <a:spcBef>
                          <a:spcPts val="0"/>
                        </a:spcBef>
                        <a:spcAft>
                          <a:spcPts val="0"/>
                        </a:spcAft>
                      </a:pPr>
                      <a:r>
                        <a:rPr lang="en-US" sz="1400">
                          <a:effectLst/>
                        </a:rPr>
                        <a:t>Hint:</a:t>
                      </a:r>
                      <a:r>
                        <a:rPr lang="en-US" sz="1400" spc="-70">
                          <a:effectLst/>
                        </a:rPr>
                        <a:t> </a:t>
                      </a:r>
                      <a:r>
                        <a:rPr lang="en-US" sz="1400">
                          <a:effectLst/>
                        </a:rPr>
                        <a:t>Environmental</a:t>
                      </a:r>
                      <a:r>
                        <a:rPr lang="en-US" sz="1400" spc="-70">
                          <a:effectLst/>
                        </a:rPr>
                        <a:t> </a:t>
                      </a:r>
                      <a:r>
                        <a:rPr lang="en-US" sz="1400">
                          <a:effectLst/>
                        </a:rPr>
                        <a:t>assess</a:t>
                      </a:r>
                      <a:r>
                        <a:rPr lang="en-US" sz="1400" spc="-5">
                          <a:effectLst/>
                        </a:rPr>
                        <a:t>m</a:t>
                      </a:r>
                      <a:r>
                        <a:rPr lang="en-US" sz="1400">
                          <a:effectLst/>
                        </a:rPr>
                        <a:t>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986246177"/>
                  </a:ext>
                </a:extLst>
              </a:tr>
              <a:tr h="314829">
                <a:tc>
                  <a:txBody>
                    <a:bodyPr/>
                    <a:lstStyle/>
                    <a:p>
                      <a:pPr marL="64770" marR="0">
                        <a:lnSpc>
                          <a:spcPts val="1245"/>
                        </a:lnSpc>
                        <a:spcBef>
                          <a:spcPts val="0"/>
                        </a:spcBef>
                        <a:spcAft>
                          <a:spcPts val="0"/>
                        </a:spcAft>
                      </a:pPr>
                      <a:r>
                        <a:rPr lang="en-US" sz="1400" dirty="0">
                          <a:effectLst/>
                        </a:rPr>
                        <a:t>Biological</a:t>
                      </a:r>
                      <a:r>
                        <a:rPr lang="en-US" sz="1400" spc="-40" dirty="0">
                          <a:effectLst/>
                        </a:rPr>
                        <a:t> </a:t>
                      </a:r>
                      <a:r>
                        <a:rPr lang="en-US" sz="1400" dirty="0">
                          <a:effectLst/>
                        </a:rPr>
                        <a:t>hazards</a:t>
                      </a:r>
                      <a:r>
                        <a:rPr lang="en-US" sz="1400" spc="-35" dirty="0">
                          <a:effectLst/>
                        </a:rPr>
                        <a:t> </a:t>
                      </a:r>
                      <a:r>
                        <a:rPr lang="en-US" sz="1400" dirty="0">
                          <a:effectLst/>
                        </a:rPr>
                        <a:t>assess</a:t>
                      </a:r>
                      <a:r>
                        <a:rPr lang="en-US" sz="1400" spc="-5" dirty="0">
                          <a:effectLst/>
                        </a:rPr>
                        <a:t>m</a:t>
                      </a:r>
                      <a:r>
                        <a:rPr lang="en-US" sz="1400" dirty="0">
                          <a:effectLst/>
                        </a:rPr>
                        <a:t>ent</a:t>
                      </a:r>
                      <a:r>
                        <a:rPr lang="en-US" sz="1400" spc="-35" dirty="0">
                          <a:effectLst/>
                        </a:rPr>
                        <a:t> </a:t>
                      </a:r>
                      <a:r>
                        <a:rPr lang="en-US" sz="1400" dirty="0">
                          <a:effectLst/>
                        </a:rPr>
                        <a:t>has</a:t>
                      </a:r>
                      <a:r>
                        <a:rPr lang="en-US" sz="1400" spc="-40" dirty="0">
                          <a:effectLst/>
                        </a:rPr>
                        <a:t> </a:t>
                      </a:r>
                      <a:r>
                        <a:rPr lang="en-US" sz="1400" dirty="0">
                          <a:effectLst/>
                        </a:rPr>
                        <a:t>been</a:t>
                      </a:r>
                      <a:r>
                        <a:rPr lang="en-US" sz="1400" spc="-35" dirty="0">
                          <a:effectLst/>
                        </a:rPr>
                        <a:t> </a:t>
                      </a:r>
                      <a:r>
                        <a:rPr lang="en-US" sz="1400" dirty="0">
                          <a:effectLst/>
                        </a:rPr>
                        <a:t>c</a:t>
                      </a:r>
                      <a:r>
                        <a:rPr lang="en-US" sz="1400" spc="5" dirty="0">
                          <a:effectLst/>
                        </a:rPr>
                        <a:t>o</a:t>
                      </a:r>
                      <a:r>
                        <a:rPr lang="en-US" sz="1400" spc="-10" dirty="0">
                          <a:effectLst/>
                        </a:rPr>
                        <a:t>m</a:t>
                      </a:r>
                      <a:r>
                        <a:rPr lang="en-US" sz="1400" dirty="0">
                          <a:effectLst/>
                        </a:rPr>
                        <a:t>pleted</a:t>
                      </a:r>
                      <a:r>
                        <a:rPr lang="en-US" sz="1400" spc="-35" dirty="0">
                          <a:effectLst/>
                        </a:rPr>
                        <a:t> </a:t>
                      </a:r>
                      <a:r>
                        <a:rPr lang="en-US" sz="1400" dirty="0">
                          <a:effectLst/>
                        </a:rPr>
                        <a:t>to</a:t>
                      </a:r>
                      <a:endParaRPr lang="en-US" sz="1200" dirty="0">
                        <a:effectLst/>
                      </a:endParaRPr>
                    </a:p>
                    <a:p>
                      <a:pPr marL="64770" marR="0">
                        <a:lnSpc>
                          <a:spcPct val="107000"/>
                        </a:lnSpc>
                        <a:spcBef>
                          <a:spcPts val="0"/>
                        </a:spcBef>
                        <a:spcAft>
                          <a:spcPts val="0"/>
                        </a:spcAft>
                      </a:pPr>
                      <a:r>
                        <a:rPr lang="en-US" sz="1400" dirty="0">
                          <a:effectLst/>
                        </a:rPr>
                        <a:t>identi</a:t>
                      </a:r>
                      <a:r>
                        <a:rPr lang="en-US" sz="1400" spc="-10" dirty="0">
                          <a:effectLst/>
                        </a:rPr>
                        <a:t>f</a:t>
                      </a:r>
                      <a:r>
                        <a:rPr lang="en-US" sz="1400" dirty="0">
                          <a:effectLst/>
                        </a:rPr>
                        <a:t>y</a:t>
                      </a:r>
                      <a:r>
                        <a:rPr lang="en-US" sz="1400" spc="-40" dirty="0">
                          <a:effectLst/>
                        </a:rPr>
                        <a:t> </a:t>
                      </a:r>
                      <a:r>
                        <a:rPr lang="en-US" sz="1400" dirty="0">
                          <a:effectLst/>
                        </a:rPr>
                        <a:t>and</a:t>
                      </a:r>
                      <a:r>
                        <a:rPr lang="en-US" sz="1400" spc="-40" dirty="0">
                          <a:effectLst/>
                        </a:rPr>
                        <a:t> </a:t>
                      </a:r>
                      <a:r>
                        <a:rPr lang="en-US" sz="1400" spc="-10" dirty="0">
                          <a:effectLst/>
                        </a:rPr>
                        <a:t>e</a:t>
                      </a:r>
                      <a:r>
                        <a:rPr lang="en-US" sz="1400" dirty="0">
                          <a:effectLst/>
                        </a:rPr>
                        <a:t>valuate</a:t>
                      </a:r>
                      <a:r>
                        <a:rPr lang="en-US" sz="1400" spc="-45" dirty="0">
                          <a:effectLst/>
                        </a:rPr>
                        <a:t> </a:t>
                      </a:r>
                      <a:r>
                        <a:rPr lang="en-US" sz="1400" dirty="0">
                          <a:effectLst/>
                        </a:rPr>
                        <a:t>equi</a:t>
                      </a:r>
                      <a:r>
                        <a:rPr lang="en-US" sz="1400" spc="-5" dirty="0">
                          <a:effectLst/>
                        </a:rPr>
                        <a:t>pm</a:t>
                      </a:r>
                      <a:r>
                        <a:rPr lang="en-US" sz="1400" dirty="0">
                          <a:effectLst/>
                        </a:rPr>
                        <a:t>ent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87597448"/>
                  </a:ext>
                </a:extLst>
              </a:tr>
              <a:tr h="155295">
                <a:tc gridSpan="8">
                  <a:txBody>
                    <a:bodyPr/>
                    <a:lstStyle/>
                    <a:p>
                      <a:pPr marL="64770" marR="0">
                        <a:lnSpc>
                          <a:spcPts val="1245"/>
                        </a:lnSpc>
                        <a:spcBef>
                          <a:spcPts val="0"/>
                        </a:spcBef>
                        <a:spcAft>
                          <a:spcPts val="0"/>
                        </a:spcAft>
                      </a:pPr>
                      <a:r>
                        <a:rPr lang="en-US" sz="1400">
                          <a:effectLst/>
                        </a:rPr>
                        <a:t>Hint:</a:t>
                      </a:r>
                      <a:r>
                        <a:rPr lang="en-US" sz="1400" spc="220">
                          <a:effectLst/>
                        </a:rPr>
                        <a:t> </a:t>
                      </a:r>
                      <a:r>
                        <a:rPr lang="en-US" sz="1400">
                          <a:effectLst/>
                        </a:rPr>
                        <a:t>Cross</a:t>
                      </a:r>
                      <a:r>
                        <a:rPr lang="en-US" sz="1400" spc="-30">
                          <a:effectLst/>
                        </a:rPr>
                        <a:t> </a:t>
                      </a:r>
                      <a:r>
                        <a:rPr lang="en-US" sz="1400">
                          <a:effectLst/>
                        </a:rPr>
                        <a:t>conta</a:t>
                      </a:r>
                      <a:r>
                        <a:rPr lang="en-US" sz="1400" spc="-10">
                          <a:effectLst/>
                        </a:rPr>
                        <a:t>m</a:t>
                      </a:r>
                      <a:r>
                        <a:rPr lang="en-US" sz="1400">
                          <a:effectLst/>
                        </a:rPr>
                        <a:t>ination</a:t>
                      </a:r>
                      <a:r>
                        <a:rPr lang="en-US" sz="1400" spc="-25">
                          <a:effectLst/>
                        </a:rPr>
                        <a:t> </a:t>
                      </a:r>
                      <a:r>
                        <a:rPr lang="en-US" sz="1400">
                          <a:effectLst/>
                        </a:rPr>
                        <a:t>from</a:t>
                      </a:r>
                      <a:r>
                        <a:rPr lang="en-US" sz="1400" spc="-35">
                          <a:effectLst/>
                        </a:rPr>
                        <a:t> </a:t>
                      </a:r>
                      <a:r>
                        <a:rPr lang="en-US" sz="1400">
                          <a:effectLst/>
                        </a:rPr>
                        <a:t>batch</a:t>
                      </a:r>
                      <a:r>
                        <a:rPr lang="en-US" sz="1400" spc="-30">
                          <a:effectLst/>
                        </a:rPr>
                        <a:t> </a:t>
                      </a:r>
                      <a:r>
                        <a:rPr lang="en-US" sz="1400">
                          <a:effectLst/>
                        </a:rPr>
                        <a:t>to</a:t>
                      </a:r>
                      <a:r>
                        <a:rPr lang="en-US" sz="1400" spc="-25">
                          <a:effectLst/>
                        </a:rPr>
                        <a:t> </a:t>
                      </a:r>
                      <a:r>
                        <a:rPr lang="en-US" sz="1400">
                          <a:effectLst/>
                        </a:rPr>
                        <a:t>batch</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22396608"/>
                  </a:ext>
                </a:extLst>
              </a:tr>
              <a:tr h="314829">
                <a:tc>
                  <a:txBody>
                    <a:bodyPr/>
                    <a:lstStyle/>
                    <a:p>
                      <a:pPr marL="64770" marR="0">
                        <a:lnSpc>
                          <a:spcPts val="1245"/>
                        </a:lnSpc>
                        <a:spcBef>
                          <a:spcPts val="0"/>
                        </a:spcBef>
                        <a:spcAft>
                          <a:spcPts val="0"/>
                        </a:spcAft>
                      </a:pPr>
                      <a:r>
                        <a:rPr lang="en-US" sz="1400">
                          <a:effectLst/>
                        </a:rPr>
                        <a:t>Biological</a:t>
                      </a:r>
                      <a:r>
                        <a:rPr lang="en-US" sz="1400" spc="-40">
                          <a:effectLst/>
                        </a:rPr>
                        <a:t> </a:t>
                      </a:r>
                      <a:r>
                        <a:rPr lang="en-US" sz="1400">
                          <a:effectLst/>
                        </a:rPr>
                        <a:t>hazards</a:t>
                      </a:r>
                      <a:r>
                        <a:rPr lang="en-US" sz="1400" spc="-35">
                          <a:effectLst/>
                        </a:rPr>
                        <a:t> </a:t>
                      </a:r>
                      <a:r>
                        <a:rPr lang="en-US" sz="1400">
                          <a:effectLst/>
                        </a:rPr>
                        <a:t>assess</a:t>
                      </a:r>
                      <a:r>
                        <a:rPr lang="en-US" sz="1400" spc="-5">
                          <a:effectLst/>
                        </a:rPr>
                        <a:t>m</a:t>
                      </a:r>
                      <a:r>
                        <a:rPr lang="en-US" sz="1400">
                          <a:effectLst/>
                        </a:rPr>
                        <a:t>ent</a:t>
                      </a:r>
                      <a:r>
                        <a:rPr lang="en-US" sz="1400" spc="-35">
                          <a:effectLst/>
                        </a:rPr>
                        <a:t> </a:t>
                      </a:r>
                      <a:r>
                        <a:rPr lang="en-US" sz="1400">
                          <a:effectLst/>
                        </a:rPr>
                        <a:t>has</a:t>
                      </a:r>
                      <a:r>
                        <a:rPr lang="en-US" sz="1400" spc="-40">
                          <a:effectLst/>
                        </a:rPr>
                        <a:t> </a:t>
                      </a:r>
                      <a:r>
                        <a:rPr lang="en-US" sz="1400">
                          <a:effectLst/>
                        </a:rPr>
                        <a:t>been</a:t>
                      </a:r>
                      <a:r>
                        <a:rPr lang="en-US" sz="1400" spc="-35">
                          <a:effectLst/>
                        </a:rPr>
                        <a:t> </a:t>
                      </a:r>
                      <a:r>
                        <a:rPr lang="en-US" sz="1400">
                          <a:effectLst/>
                        </a:rPr>
                        <a:t>c</a:t>
                      </a:r>
                      <a:r>
                        <a:rPr lang="en-US" sz="1400" spc="5">
                          <a:effectLst/>
                        </a:rPr>
                        <a:t>o</a:t>
                      </a:r>
                      <a:r>
                        <a:rPr lang="en-US" sz="1400" spc="-10">
                          <a:effectLst/>
                        </a:rPr>
                        <a:t>m</a:t>
                      </a:r>
                      <a:r>
                        <a:rPr lang="en-US" sz="1400">
                          <a:effectLst/>
                        </a:rPr>
                        <a:t>pleted</a:t>
                      </a:r>
                      <a:r>
                        <a:rPr lang="en-US" sz="1400" spc="-35">
                          <a:effectLst/>
                        </a:rPr>
                        <a:t> </a:t>
                      </a:r>
                      <a:r>
                        <a:rPr lang="en-US" sz="1400">
                          <a:effectLst/>
                        </a:rPr>
                        <a:t>to</a:t>
                      </a:r>
                      <a:endParaRPr lang="en-US" sz="1200">
                        <a:effectLst/>
                      </a:endParaRPr>
                    </a:p>
                    <a:p>
                      <a:pPr marL="64770" marR="0">
                        <a:lnSpc>
                          <a:spcPct val="107000"/>
                        </a:lnSpc>
                        <a:spcBef>
                          <a:spcPts val="0"/>
                        </a:spcBef>
                        <a:spcAft>
                          <a:spcPts val="0"/>
                        </a:spcAft>
                      </a:pPr>
                      <a:r>
                        <a:rPr lang="en-US" sz="1400">
                          <a:effectLst/>
                        </a:rPr>
                        <a:t>identi</a:t>
                      </a:r>
                      <a:r>
                        <a:rPr lang="en-US" sz="1400" spc="-10">
                          <a:effectLst/>
                        </a:rPr>
                        <a:t>f</a:t>
                      </a:r>
                      <a:r>
                        <a:rPr lang="en-US" sz="1400">
                          <a:effectLst/>
                        </a:rPr>
                        <a:t>y</a:t>
                      </a:r>
                      <a:r>
                        <a:rPr lang="en-US" sz="1400" spc="-40">
                          <a:effectLst/>
                        </a:rPr>
                        <a:t> </a:t>
                      </a:r>
                      <a:r>
                        <a:rPr lang="en-US" sz="1400">
                          <a:effectLst/>
                        </a:rPr>
                        <a:t>and</a:t>
                      </a:r>
                      <a:r>
                        <a:rPr lang="en-US" sz="1400" spc="-45">
                          <a:effectLst/>
                        </a:rPr>
                        <a:t> </a:t>
                      </a:r>
                      <a:r>
                        <a:rPr lang="en-US" sz="1400" spc="-10">
                          <a:effectLst/>
                        </a:rPr>
                        <a:t>e</a:t>
                      </a:r>
                      <a:r>
                        <a:rPr lang="en-US" sz="1400">
                          <a:effectLst/>
                        </a:rPr>
                        <a:t>valuate</a:t>
                      </a:r>
                      <a:r>
                        <a:rPr lang="en-US" sz="1400" spc="-50">
                          <a:effectLst/>
                        </a:rPr>
                        <a:t> </a:t>
                      </a:r>
                      <a:r>
                        <a:rPr lang="en-US" sz="1400">
                          <a:effectLst/>
                        </a:rPr>
                        <a:t>transportation</a:t>
                      </a:r>
                      <a:r>
                        <a:rPr lang="en-US" sz="1400" spc="-45">
                          <a:effectLst/>
                        </a:rPr>
                        <a:t> </a:t>
                      </a:r>
                      <a:r>
                        <a:rPr lang="en-US" sz="1400">
                          <a:effectLst/>
                        </a:rPr>
                        <a:t>prac</a:t>
                      </a:r>
                      <a:r>
                        <a:rPr lang="en-US" sz="1400" spc="-5">
                          <a:effectLst/>
                        </a:rPr>
                        <a:t>t</a:t>
                      </a:r>
                      <a:r>
                        <a:rPr lang="en-US" sz="1400">
                          <a:effectLst/>
                        </a:rPr>
                        <a:t>ices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08203565"/>
                  </a:ext>
                </a:extLst>
              </a:tr>
              <a:tr h="478873">
                <a:tc gridSpan="8">
                  <a:txBody>
                    <a:bodyPr/>
                    <a:lstStyle/>
                    <a:p>
                      <a:pPr marL="64770" marR="0">
                        <a:lnSpc>
                          <a:spcPts val="1245"/>
                        </a:lnSpc>
                        <a:spcBef>
                          <a:spcPts val="0"/>
                        </a:spcBef>
                        <a:spcAft>
                          <a:spcPts val="0"/>
                        </a:spcAft>
                      </a:pPr>
                      <a:r>
                        <a:rPr lang="en-US" sz="1400">
                          <a:effectLst/>
                        </a:rPr>
                        <a:t>Hint:</a:t>
                      </a:r>
                      <a:r>
                        <a:rPr lang="en-US" sz="1400" spc="-30">
                          <a:effectLst/>
                        </a:rPr>
                        <a:t> </a:t>
                      </a:r>
                      <a:r>
                        <a:rPr lang="en-US" sz="1400">
                          <a:effectLst/>
                        </a:rPr>
                        <a:t>Assessment</a:t>
                      </a:r>
                      <a:r>
                        <a:rPr lang="en-US" sz="1400" spc="-25">
                          <a:effectLst/>
                        </a:rPr>
                        <a:t> </a:t>
                      </a:r>
                      <a:r>
                        <a:rPr lang="en-US" sz="1400">
                          <a:effectLst/>
                        </a:rPr>
                        <a:t>of</a:t>
                      </a:r>
                      <a:r>
                        <a:rPr lang="en-US" sz="1400" spc="-30">
                          <a:effectLst/>
                        </a:rPr>
                        <a:t> </a:t>
                      </a:r>
                      <a:r>
                        <a:rPr lang="en-US" sz="1400">
                          <a:effectLst/>
                        </a:rPr>
                        <a:t>the</a:t>
                      </a:r>
                      <a:r>
                        <a:rPr lang="en-US" sz="1400" spc="-25">
                          <a:effectLst/>
                        </a:rPr>
                        <a:t> </a:t>
                      </a:r>
                      <a:r>
                        <a:rPr lang="en-US" sz="1400">
                          <a:effectLst/>
                        </a:rPr>
                        <a:t>method</a:t>
                      </a:r>
                      <a:r>
                        <a:rPr lang="en-US" sz="1400" spc="-30">
                          <a:effectLst/>
                        </a:rPr>
                        <a:t> </a:t>
                      </a:r>
                      <a:r>
                        <a:rPr lang="en-US" sz="1400">
                          <a:effectLst/>
                        </a:rPr>
                        <a:t>of</a:t>
                      </a:r>
                      <a:r>
                        <a:rPr lang="en-US" sz="1400" spc="-25">
                          <a:effectLst/>
                        </a:rPr>
                        <a:t> </a:t>
                      </a:r>
                      <a:r>
                        <a:rPr lang="en-US" sz="1400">
                          <a:effectLst/>
                        </a:rPr>
                        <a:t>tran</a:t>
                      </a:r>
                      <a:r>
                        <a:rPr lang="en-US" sz="1400" spc="-10">
                          <a:effectLst/>
                        </a:rPr>
                        <a:t>s</a:t>
                      </a:r>
                      <a:r>
                        <a:rPr lang="en-US" sz="1400">
                          <a:effectLst/>
                        </a:rPr>
                        <a:t>porting</a:t>
                      </a:r>
                      <a:r>
                        <a:rPr lang="en-US" sz="1400" spc="-35">
                          <a:effectLst/>
                        </a:rPr>
                        <a:t> </a:t>
                      </a:r>
                      <a:r>
                        <a:rPr lang="en-US" sz="1400">
                          <a:effectLst/>
                        </a:rPr>
                        <a:t>finis</a:t>
                      </a:r>
                      <a:r>
                        <a:rPr lang="en-US" sz="1400" spc="-5">
                          <a:effectLst/>
                        </a:rPr>
                        <a:t>h</a:t>
                      </a:r>
                      <a:r>
                        <a:rPr lang="en-US" sz="1400">
                          <a:effectLst/>
                        </a:rPr>
                        <a:t>ed</a:t>
                      </a:r>
                      <a:r>
                        <a:rPr lang="en-US" sz="1400" spc="-25">
                          <a:effectLst/>
                        </a:rPr>
                        <a:t> </a:t>
                      </a:r>
                      <a:r>
                        <a:rPr lang="en-US" sz="1400">
                          <a:effectLst/>
                        </a:rPr>
                        <a:t>foods</a:t>
                      </a:r>
                      <a:r>
                        <a:rPr lang="en-US" sz="1400" spc="-30">
                          <a:effectLst/>
                        </a:rPr>
                        <a:t> </a:t>
                      </a:r>
                      <a:r>
                        <a:rPr lang="en-US" sz="1400">
                          <a:effectLst/>
                        </a:rPr>
                        <a:t>and</a:t>
                      </a:r>
                      <a:r>
                        <a:rPr lang="en-US" sz="1400" spc="-30">
                          <a:effectLst/>
                        </a:rPr>
                        <a:t> </a:t>
                      </a:r>
                      <a:r>
                        <a:rPr lang="en-US" sz="1400">
                          <a:effectLst/>
                        </a:rPr>
                        <a:t>the</a:t>
                      </a:r>
                      <a:r>
                        <a:rPr lang="en-US" sz="1400" spc="-30">
                          <a:effectLst/>
                        </a:rPr>
                        <a:t> </a:t>
                      </a:r>
                      <a:r>
                        <a:rPr lang="en-US" sz="1400">
                          <a:effectLst/>
                        </a:rPr>
                        <a:t>potential</a:t>
                      </a:r>
                      <a:r>
                        <a:rPr lang="en-US" sz="1400" spc="-25">
                          <a:effectLst/>
                        </a:rPr>
                        <a:t> </a:t>
                      </a:r>
                      <a:r>
                        <a:rPr lang="en-US" sz="1400" spc="-10">
                          <a:effectLst/>
                        </a:rPr>
                        <a:t>f</a:t>
                      </a:r>
                      <a:r>
                        <a:rPr lang="en-US" sz="1400">
                          <a:effectLst/>
                        </a:rPr>
                        <a:t>or</a:t>
                      </a:r>
                      <a:r>
                        <a:rPr lang="en-US" sz="1400" spc="-30">
                          <a:effectLst/>
                        </a:rPr>
                        <a:t> </a:t>
                      </a:r>
                      <a:r>
                        <a:rPr lang="en-US" sz="1400">
                          <a:effectLst/>
                        </a:rPr>
                        <a:t>cross</a:t>
                      </a:r>
                      <a:endParaRPr lang="en-US" sz="1200">
                        <a:effectLst/>
                      </a:endParaRPr>
                    </a:p>
                    <a:p>
                      <a:pPr marL="64770" marR="0">
                        <a:lnSpc>
                          <a:spcPct val="107000"/>
                        </a:lnSpc>
                        <a:spcBef>
                          <a:spcPts val="0"/>
                        </a:spcBef>
                        <a:spcAft>
                          <a:spcPts val="0"/>
                        </a:spcAft>
                      </a:pPr>
                      <a:r>
                        <a:rPr lang="en-US" sz="1400">
                          <a:effectLst/>
                        </a:rPr>
                        <a:t>conta</a:t>
                      </a:r>
                      <a:r>
                        <a:rPr lang="en-US" sz="1400" spc="-10">
                          <a:effectLst/>
                        </a:rPr>
                        <a:t>m</a:t>
                      </a:r>
                      <a:r>
                        <a:rPr lang="en-US" sz="1400">
                          <a:effectLst/>
                        </a:rPr>
                        <a:t>ination</a:t>
                      </a:r>
                      <a:r>
                        <a:rPr lang="en-US" sz="1400" spc="-45">
                          <a:effectLst/>
                        </a:rPr>
                        <a:t> </a:t>
                      </a:r>
                      <a:r>
                        <a:rPr lang="en-US" sz="1400">
                          <a:effectLst/>
                        </a:rPr>
                        <a:t>or</a:t>
                      </a:r>
                      <a:r>
                        <a:rPr lang="en-US" sz="1400" spc="-40">
                          <a:effectLst/>
                        </a:rPr>
                        <a:t> </a:t>
                      </a:r>
                      <a:r>
                        <a:rPr lang="en-US" sz="1400">
                          <a:effectLst/>
                        </a:rPr>
                        <a:t>conta</a:t>
                      </a:r>
                      <a:r>
                        <a:rPr lang="en-US" sz="1400" spc="-10">
                          <a:effectLst/>
                        </a:rPr>
                        <a:t>m</a:t>
                      </a:r>
                      <a:r>
                        <a:rPr lang="en-US" sz="1400">
                          <a:effectLst/>
                        </a:rPr>
                        <a:t>ination</a:t>
                      </a:r>
                      <a:r>
                        <a:rPr lang="en-US" sz="1400" spc="-40">
                          <a:effectLst/>
                        </a:rPr>
                        <a:t> </a:t>
                      </a:r>
                      <a:r>
                        <a:rPr lang="en-US" sz="1400">
                          <a:effectLst/>
                        </a:rPr>
                        <a:t>of</a:t>
                      </a:r>
                      <a:r>
                        <a:rPr lang="en-US" sz="1400" spc="-40">
                          <a:effectLst/>
                        </a:rPr>
                        <a:t> </a:t>
                      </a:r>
                      <a:r>
                        <a:rPr lang="en-US" sz="1400">
                          <a:effectLst/>
                        </a:rPr>
                        <a:t>fini</a:t>
                      </a:r>
                      <a:r>
                        <a:rPr lang="en-US" sz="1400" spc="-10">
                          <a:effectLst/>
                        </a:rPr>
                        <a:t>s</a:t>
                      </a:r>
                      <a:r>
                        <a:rPr lang="en-US" sz="1400">
                          <a:effectLst/>
                        </a:rPr>
                        <a:t>hed</a:t>
                      </a:r>
                      <a:r>
                        <a:rPr lang="en-US" sz="1400" spc="-40">
                          <a:effectLst/>
                        </a:rPr>
                        <a:t> </a:t>
                      </a:r>
                      <a:r>
                        <a:rPr lang="en-US" sz="1400">
                          <a:effectLst/>
                        </a:rPr>
                        <a:t>foods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068634145"/>
                  </a:ext>
                </a:extLst>
              </a:tr>
              <a:tr h="314829">
                <a:tc>
                  <a:txBody>
                    <a:bodyPr/>
                    <a:lstStyle/>
                    <a:p>
                      <a:pPr marL="64770" marR="0">
                        <a:lnSpc>
                          <a:spcPts val="1245"/>
                        </a:lnSpc>
                        <a:spcBef>
                          <a:spcPts val="0"/>
                        </a:spcBef>
                        <a:spcAft>
                          <a:spcPts val="0"/>
                        </a:spcAft>
                      </a:pPr>
                      <a:r>
                        <a:rPr lang="en-US" sz="1400">
                          <a:effectLst/>
                        </a:rPr>
                        <a:t>Biological</a:t>
                      </a:r>
                      <a:r>
                        <a:rPr lang="en-US" sz="1400" spc="-40">
                          <a:effectLst/>
                        </a:rPr>
                        <a:t> </a:t>
                      </a:r>
                      <a:r>
                        <a:rPr lang="en-US" sz="1400">
                          <a:effectLst/>
                        </a:rPr>
                        <a:t>hazards</a:t>
                      </a:r>
                      <a:r>
                        <a:rPr lang="en-US" sz="1400" spc="-35">
                          <a:effectLst/>
                        </a:rPr>
                        <a:t> </a:t>
                      </a:r>
                      <a:r>
                        <a:rPr lang="en-US" sz="1400">
                          <a:effectLst/>
                        </a:rPr>
                        <a:t>assess</a:t>
                      </a:r>
                      <a:r>
                        <a:rPr lang="en-US" sz="1400" spc="-5">
                          <a:effectLst/>
                        </a:rPr>
                        <a:t>m</a:t>
                      </a:r>
                      <a:r>
                        <a:rPr lang="en-US" sz="1400">
                          <a:effectLst/>
                        </a:rPr>
                        <a:t>ent</a:t>
                      </a:r>
                      <a:r>
                        <a:rPr lang="en-US" sz="1400" spc="-35">
                          <a:effectLst/>
                        </a:rPr>
                        <a:t> </a:t>
                      </a:r>
                      <a:r>
                        <a:rPr lang="en-US" sz="1400">
                          <a:effectLst/>
                        </a:rPr>
                        <a:t>has</a:t>
                      </a:r>
                      <a:r>
                        <a:rPr lang="en-US" sz="1400" spc="-40">
                          <a:effectLst/>
                        </a:rPr>
                        <a:t> </a:t>
                      </a:r>
                      <a:r>
                        <a:rPr lang="en-US" sz="1400">
                          <a:effectLst/>
                        </a:rPr>
                        <a:t>been</a:t>
                      </a:r>
                      <a:r>
                        <a:rPr lang="en-US" sz="1400" spc="-35">
                          <a:effectLst/>
                        </a:rPr>
                        <a:t> </a:t>
                      </a:r>
                      <a:r>
                        <a:rPr lang="en-US" sz="1400">
                          <a:effectLst/>
                        </a:rPr>
                        <a:t>c</a:t>
                      </a:r>
                      <a:r>
                        <a:rPr lang="en-US" sz="1400" spc="5">
                          <a:effectLst/>
                        </a:rPr>
                        <a:t>o</a:t>
                      </a:r>
                      <a:r>
                        <a:rPr lang="en-US" sz="1400" spc="-10">
                          <a:effectLst/>
                        </a:rPr>
                        <a:t>m</a:t>
                      </a:r>
                      <a:r>
                        <a:rPr lang="en-US" sz="1400">
                          <a:effectLst/>
                        </a:rPr>
                        <a:t>pleted</a:t>
                      </a:r>
                      <a:r>
                        <a:rPr lang="en-US" sz="1400" spc="-35">
                          <a:effectLst/>
                        </a:rPr>
                        <a:t> </a:t>
                      </a:r>
                      <a:r>
                        <a:rPr lang="en-US" sz="1400">
                          <a:effectLst/>
                        </a:rPr>
                        <a:t>to</a:t>
                      </a:r>
                      <a:endParaRPr lang="en-US" sz="1200">
                        <a:effectLst/>
                      </a:endParaRPr>
                    </a:p>
                    <a:p>
                      <a:pPr marL="64770" marR="0">
                        <a:lnSpc>
                          <a:spcPct val="107000"/>
                        </a:lnSpc>
                        <a:spcBef>
                          <a:spcPts val="0"/>
                        </a:spcBef>
                        <a:spcAft>
                          <a:spcPts val="0"/>
                        </a:spcAft>
                      </a:pPr>
                      <a:r>
                        <a:rPr lang="en-US" sz="1400">
                          <a:effectLst/>
                        </a:rPr>
                        <a:t>identi</a:t>
                      </a:r>
                      <a:r>
                        <a:rPr lang="en-US" sz="1400" spc="-10">
                          <a:effectLst/>
                        </a:rPr>
                        <a:t>f</a:t>
                      </a:r>
                      <a:r>
                        <a:rPr lang="en-US" sz="1400">
                          <a:effectLst/>
                        </a:rPr>
                        <a:t>y</a:t>
                      </a:r>
                      <a:r>
                        <a:rPr lang="en-US" sz="1400" spc="-35">
                          <a:effectLst/>
                        </a:rPr>
                        <a:t> </a:t>
                      </a:r>
                      <a:r>
                        <a:rPr lang="en-US" sz="1400">
                          <a:effectLst/>
                        </a:rPr>
                        <a:t>and</a:t>
                      </a:r>
                      <a:r>
                        <a:rPr lang="en-US" sz="1400" spc="-45">
                          <a:effectLst/>
                        </a:rPr>
                        <a:t> </a:t>
                      </a:r>
                      <a:r>
                        <a:rPr lang="en-US" sz="1400" spc="-10">
                          <a:effectLst/>
                        </a:rPr>
                        <a:t>e</a:t>
                      </a:r>
                      <a:r>
                        <a:rPr lang="en-US" sz="1400">
                          <a:effectLst/>
                        </a:rPr>
                        <a:t>valuate</a:t>
                      </a:r>
                      <a:r>
                        <a:rPr lang="en-US" sz="1400" spc="-40">
                          <a:effectLst/>
                        </a:rPr>
                        <a:t> </a:t>
                      </a:r>
                      <a:r>
                        <a:rPr lang="en-US" sz="1400">
                          <a:effectLst/>
                        </a:rPr>
                        <a:t>personnel</a:t>
                      </a:r>
                      <a:r>
                        <a:rPr lang="en-US" sz="1400" spc="-45">
                          <a:effectLst/>
                        </a:rPr>
                        <a:t> </a:t>
                      </a:r>
                      <a:r>
                        <a:rPr lang="en-US" sz="1400" spc="-5">
                          <a:effectLst/>
                        </a:rPr>
                        <a:t>h</a:t>
                      </a:r>
                      <a:r>
                        <a:rPr lang="en-US" sz="1400">
                          <a:effectLst/>
                        </a:rPr>
                        <a:t>ygiene</a:t>
                      </a:r>
                      <a:r>
                        <a:rPr lang="en-US" sz="1400" spc="-40">
                          <a:effectLst/>
                        </a:rPr>
                        <a:t> </a:t>
                      </a:r>
                      <a:r>
                        <a:rPr lang="en-US" sz="1400">
                          <a:effectLst/>
                        </a:rPr>
                        <a:t>(sanitation)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13165994"/>
                  </a:ext>
                </a:extLst>
              </a:tr>
              <a:tr h="155295">
                <a:tc gridSpan="8">
                  <a:txBody>
                    <a:bodyPr/>
                    <a:lstStyle/>
                    <a:p>
                      <a:pPr marL="64770" marR="0">
                        <a:lnSpc>
                          <a:spcPts val="1245"/>
                        </a:lnSpc>
                        <a:spcBef>
                          <a:spcPts val="0"/>
                        </a:spcBef>
                        <a:spcAft>
                          <a:spcPts val="0"/>
                        </a:spcAft>
                      </a:pPr>
                      <a:r>
                        <a:rPr lang="en-US" sz="1400">
                          <a:effectLst/>
                        </a:rPr>
                        <a:t>Hint:</a:t>
                      </a:r>
                      <a:r>
                        <a:rPr lang="en-US" sz="1400" spc="-30">
                          <a:effectLst/>
                        </a:rPr>
                        <a:t> </a:t>
                      </a:r>
                      <a:r>
                        <a:rPr lang="en-US" sz="1400">
                          <a:effectLst/>
                        </a:rPr>
                        <a:t>Policies</a:t>
                      </a:r>
                      <a:r>
                        <a:rPr lang="en-US" sz="1400" spc="-25">
                          <a:effectLst/>
                        </a:rPr>
                        <a:t> </a:t>
                      </a:r>
                      <a:r>
                        <a:rPr lang="en-US" sz="1400">
                          <a:effectLst/>
                        </a:rPr>
                        <a:t>in</a:t>
                      </a:r>
                      <a:r>
                        <a:rPr lang="en-US" sz="1400" spc="-30">
                          <a:effectLst/>
                        </a:rPr>
                        <a:t> </a:t>
                      </a:r>
                      <a:r>
                        <a:rPr lang="en-US" sz="1400">
                          <a:effectLst/>
                        </a:rPr>
                        <a:t>place</a:t>
                      </a:r>
                      <a:r>
                        <a:rPr lang="en-US" sz="1400" spc="-30">
                          <a:effectLst/>
                        </a:rPr>
                        <a:t> </a:t>
                      </a:r>
                      <a:r>
                        <a:rPr lang="en-US" sz="1400">
                          <a:effectLst/>
                        </a:rPr>
                        <a:t>to</a:t>
                      </a:r>
                      <a:r>
                        <a:rPr lang="en-US" sz="1400" spc="-25">
                          <a:effectLst/>
                        </a:rPr>
                        <a:t> </a:t>
                      </a:r>
                      <a:r>
                        <a:rPr lang="en-US" sz="1400">
                          <a:effectLst/>
                        </a:rPr>
                        <a:t>reduce</a:t>
                      </a:r>
                      <a:r>
                        <a:rPr lang="en-US" sz="1400" spc="-30">
                          <a:effectLst/>
                        </a:rPr>
                        <a:t> </a:t>
                      </a:r>
                      <a:r>
                        <a:rPr lang="en-US" sz="1400">
                          <a:effectLst/>
                        </a:rPr>
                        <a:t>potenti</a:t>
                      </a:r>
                      <a:r>
                        <a:rPr lang="en-US" sz="1400" spc="-10">
                          <a:effectLst/>
                        </a:rPr>
                        <a:t>a</a:t>
                      </a:r>
                      <a:r>
                        <a:rPr lang="en-US" sz="1400">
                          <a:effectLst/>
                        </a:rPr>
                        <a:t>l</a:t>
                      </a:r>
                      <a:r>
                        <a:rPr lang="en-US" sz="1400" spc="-25">
                          <a:effectLst/>
                        </a:rPr>
                        <a:t> </a:t>
                      </a:r>
                      <a:r>
                        <a:rPr lang="en-US" sz="1400">
                          <a:effectLst/>
                        </a:rPr>
                        <a:t>of</a:t>
                      </a:r>
                      <a:r>
                        <a:rPr lang="en-US" sz="1400" spc="-30">
                          <a:effectLst/>
                        </a:rPr>
                        <a:t> </a:t>
                      </a:r>
                      <a:r>
                        <a:rPr lang="en-US" sz="1400">
                          <a:effectLst/>
                        </a:rPr>
                        <a:t>personnel</a:t>
                      </a:r>
                      <a:r>
                        <a:rPr lang="en-US" sz="1400" spc="-30">
                          <a:effectLst/>
                        </a:rPr>
                        <a:t> </a:t>
                      </a:r>
                      <a:r>
                        <a:rPr lang="en-US" sz="1400">
                          <a:effectLst/>
                        </a:rPr>
                        <a:t>conta</a:t>
                      </a:r>
                      <a:r>
                        <a:rPr lang="en-US" sz="1400" spc="-10">
                          <a:effectLst/>
                        </a:rPr>
                        <a:t>m</a:t>
                      </a:r>
                      <a:r>
                        <a:rPr lang="en-US" sz="1400">
                          <a:effectLst/>
                        </a:rPr>
                        <a:t>inati</a:t>
                      </a:r>
                      <a:r>
                        <a:rPr lang="en-US" sz="1400" spc="5">
                          <a:effectLst/>
                        </a:rPr>
                        <a:t>o</a:t>
                      </a:r>
                      <a:r>
                        <a:rPr lang="en-US" sz="1400">
                          <a:effectLst/>
                        </a:rPr>
                        <a:t>n</a:t>
                      </a:r>
                      <a:r>
                        <a:rPr lang="en-US" sz="1400" spc="-25">
                          <a:effectLst/>
                        </a:rPr>
                        <a:t> </a:t>
                      </a:r>
                      <a:r>
                        <a:rPr lang="en-US" sz="1400">
                          <a:effectLst/>
                        </a:rPr>
                        <a:t>of</a:t>
                      </a:r>
                      <a:r>
                        <a:rPr lang="en-US" sz="1400" spc="-30">
                          <a:effectLst/>
                        </a:rPr>
                        <a:t> </a:t>
                      </a:r>
                      <a:r>
                        <a:rPr lang="en-US" sz="1400">
                          <a:effectLst/>
                        </a:rPr>
                        <a:t>food</a:t>
                      </a:r>
                      <a:r>
                        <a:rPr lang="en-US" sz="1400" spc="-25">
                          <a:effectLst/>
                        </a:rPr>
                        <a:t> </a:t>
                      </a:r>
                      <a:r>
                        <a:rPr lang="en-US" sz="1400">
                          <a:effectLst/>
                        </a:rPr>
                        <a:t>stu</a:t>
                      </a:r>
                      <a:r>
                        <a:rPr lang="en-US" sz="1400" spc="-10">
                          <a:effectLst/>
                        </a:rPr>
                        <a:t>f</a:t>
                      </a:r>
                      <a:r>
                        <a:rPr lang="en-US" sz="1400">
                          <a:effectLst/>
                        </a:rPr>
                        <a:t>f</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90285260"/>
                  </a:ext>
                </a:extLst>
              </a:tr>
              <a:tr h="314829">
                <a:tc>
                  <a:txBody>
                    <a:bodyPr/>
                    <a:lstStyle/>
                    <a:p>
                      <a:pPr marL="64135" marR="0">
                        <a:lnSpc>
                          <a:spcPts val="1245"/>
                        </a:lnSpc>
                        <a:spcBef>
                          <a:spcPts val="0"/>
                        </a:spcBef>
                        <a:spcAft>
                          <a:spcPts val="0"/>
                        </a:spcAft>
                      </a:pPr>
                      <a:r>
                        <a:rPr lang="en-US" sz="1400" spc="-5">
                          <a:effectLst/>
                        </a:rPr>
                        <a:t>Ph</a:t>
                      </a:r>
                      <a:r>
                        <a:rPr lang="en-US" sz="1400" spc="5">
                          <a:effectLst/>
                        </a:rPr>
                        <a:t>y</a:t>
                      </a:r>
                      <a:r>
                        <a:rPr lang="en-US" sz="1400" spc="-5">
                          <a:effectLst/>
                        </a:rPr>
                        <a:t>sica</a:t>
                      </a:r>
                      <a:r>
                        <a:rPr lang="en-US" sz="1400">
                          <a:effectLst/>
                        </a:rPr>
                        <a:t>l</a:t>
                      </a:r>
                      <a:r>
                        <a:rPr lang="en-US" sz="1400" spc="-35">
                          <a:effectLst/>
                        </a:rPr>
                        <a:t> </a:t>
                      </a:r>
                      <a:r>
                        <a:rPr lang="en-US" sz="1400" spc="-5">
                          <a:effectLst/>
                        </a:rPr>
                        <a:t>haz</a:t>
                      </a:r>
                      <a:r>
                        <a:rPr lang="en-US" sz="1400">
                          <a:effectLst/>
                        </a:rPr>
                        <a:t>a</a:t>
                      </a:r>
                      <a:r>
                        <a:rPr lang="en-US" sz="1400" spc="-5">
                          <a:effectLst/>
                        </a:rPr>
                        <a:t>rd</a:t>
                      </a:r>
                      <a:r>
                        <a:rPr lang="en-US" sz="1400">
                          <a:effectLst/>
                        </a:rPr>
                        <a:t>s</a:t>
                      </a:r>
                      <a:r>
                        <a:rPr lang="en-US" sz="1400" spc="-35">
                          <a:effectLst/>
                        </a:rPr>
                        <a:t> </a:t>
                      </a:r>
                      <a:r>
                        <a:rPr lang="en-US" sz="1400" spc="-5">
                          <a:effectLst/>
                        </a:rPr>
                        <a:t>ass</a:t>
                      </a:r>
                      <a:r>
                        <a:rPr lang="en-US" sz="1400">
                          <a:effectLst/>
                        </a:rPr>
                        <a:t>e</a:t>
                      </a:r>
                      <a:r>
                        <a:rPr lang="en-US" sz="1400" spc="-5">
                          <a:effectLst/>
                        </a:rPr>
                        <a:t>s</a:t>
                      </a:r>
                      <a:r>
                        <a:rPr lang="en-US" sz="1400">
                          <a:effectLst/>
                        </a:rPr>
                        <a:t>s</a:t>
                      </a:r>
                      <a:r>
                        <a:rPr lang="en-US" sz="1400" spc="-5">
                          <a:effectLst/>
                        </a:rPr>
                        <a:t>m</a:t>
                      </a:r>
                      <a:r>
                        <a:rPr lang="en-US" sz="1400" spc="5">
                          <a:effectLst/>
                        </a:rPr>
                        <a:t>e</a:t>
                      </a:r>
                      <a:r>
                        <a:rPr lang="en-US" sz="1400">
                          <a:effectLst/>
                        </a:rPr>
                        <a:t>nt</a:t>
                      </a:r>
                      <a:r>
                        <a:rPr lang="en-US" sz="1400" spc="-35">
                          <a:effectLst/>
                        </a:rPr>
                        <a:t> </a:t>
                      </a:r>
                      <a:r>
                        <a:rPr lang="en-US" sz="1400">
                          <a:effectLst/>
                        </a:rPr>
                        <a:t>has</a:t>
                      </a:r>
                      <a:r>
                        <a:rPr lang="en-US" sz="1400" spc="-35">
                          <a:effectLst/>
                        </a:rPr>
                        <a:t> </a:t>
                      </a:r>
                      <a:r>
                        <a:rPr lang="en-US" sz="1400">
                          <a:effectLst/>
                        </a:rPr>
                        <a:t>been</a:t>
                      </a:r>
                      <a:r>
                        <a:rPr lang="en-US" sz="1400" spc="-35">
                          <a:effectLst/>
                        </a:rPr>
                        <a:t> </a:t>
                      </a:r>
                      <a:r>
                        <a:rPr lang="en-US" sz="1400">
                          <a:effectLst/>
                        </a:rPr>
                        <a:t>co</a:t>
                      </a:r>
                      <a:r>
                        <a:rPr lang="en-US" sz="1400" spc="-10">
                          <a:effectLst/>
                        </a:rPr>
                        <a:t>m</a:t>
                      </a:r>
                      <a:r>
                        <a:rPr lang="en-US" sz="1400">
                          <a:effectLst/>
                        </a:rPr>
                        <a:t>ple</a:t>
                      </a:r>
                      <a:r>
                        <a:rPr lang="en-US" sz="1400" spc="5">
                          <a:effectLst/>
                        </a:rPr>
                        <a:t>t</a:t>
                      </a:r>
                      <a:r>
                        <a:rPr lang="en-US" sz="1400" spc="-5">
                          <a:effectLst/>
                        </a:rPr>
                        <a:t>e</a:t>
                      </a:r>
                      <a:r>
                        <a:rPr lang="en-US" sz="1400">
                          <a:effectLst/>
                        </a:rPr>
                        <a:t>d</a:t>
                      </a:r>
                      <a:r>
                        <a:rPr lang="en-US" sz="1400" spc="-35">
                          <a:effectLst/>
                        </a:rPr>
                        <a:t> </a:t>
                      </a:r>
                      <a:r>
                        <a:rPr lang="en-US" sz="1400">
                          <a:effectLst/>
                        </a:rPr>
                        <a:t>to</a:t>
                      </a:r>
                      <a:endParaRPr lang="en-US" sz="1200">
                        <a:effectLst/>
                      </a:endParaRPr>
                    </a:p>
                    <a:p>
                      <a:pPr marL="64770" marR="0">
                        <a:lnSpc>
                          <a:spcPct val="107000"/>
                        </a:lnSpc>
                        <a:spcBef>
                          <a:spcPts val="0"/>
                        </a:spcBef>
                        <a:spcAft>
                          <a:spcPts val="0"/>
                        </a:spcAft>
                      </a:pPr>
                      <a:r>
                        <a:rPr lang="en-US" sz="1400">
                          <a:effectLst/>
                        </a:rPr>
                        <a:t>identi</a:t>
                      </a:r>
                      <a:r>
                        <a:rPr lang="en-US" sz="1400" spc="-10">
                          <a:effectLst/>
                        </a:rPr>
                        <a:t>f</a:t>
                      </a:r>
                      <a:r>
                        <a:rPr lang="en-US" sz="1400">
                          <a:effectLst/>
                        </a:rPr>
                        <a:t>y</a:t>
                      </a:r>
                      <a:r>
                        <a:rPr lang="en-US" sz="1400" spc="-45">
                          <a:effectLst/>
                        </a:rPr>
                        <a:t> </a:t>
                      </a:r>
                      <a:r>
                        <a:rPr lang="en-US" sz="1400">
                          <a:effectLst/>
                        </a:rPr>
                        <a:t>and</a:t>
                      </a:r>
                      <a:r>
                        <a:rPr lang="en-US" sz="1400" spc="-50">
                          <a:effectLst/>
                        </a:rPr>
                        <a:t> </a:t>
                      </a:r>
                      <a:r>
                        <a:rPr lang="en-US" sz="1400" spc="-10">
                          <a:effectLst/>
                        </a:rPr>
                        <a:t>e</a:t>
                      </a:r>
                      <a:r>
                        <a:rPr lang="en-US" sz="1400">
                          <a:effectLst/>
                        </a:rPr>
                        <a:t>valuate</a:t>
                      </a:r>
                      <a:r>
                        <a:rPr lang="en-US" sz="1400" spc="-50">
                          <a:effectLst/>
                        </a:rPr>
                        <a:t> </a:t>
                      </a:r>
                      <a:r>
                        <a:rPr lang="en-US" sz="1400">
                          <a:effectLst/>
                        </a:rPr>
                        <a:t>raw</a:t>
                      </a:r>
                      <a:r>
                        <a:rPr lang="en-US" sz="1400" spc="-50">
                          <a:effectLst/>
                        </a:rPr>
                        <a:t> </a:t>
                      </a:r>
                      <a:r>
                        <a:rPr lang="en-US" sz="1400" spc="5">
                          <a:effectLst/>
                        </a:rPr>
                        <a:t>i</a:t>
                      </a:r>
                      <a:r>
                        <a:rPr lang="en-US" sz="1400">
                          <a:effectLst/>
                        </a:rPr>
                        <a:t>ngredients/ingredients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35348764"/>
                  </a:ext>
                </a:extLst>
              </a:tr>
              <a:tr h="155295">
                <a:tc gridSpan="8">
                  <a:txBody>
                    <a:bodyPr/>
                    <a:lstStyle/>
                    <a:p>
                      <a:pPr marL="64770" marR="0">
                        <a:lnSpc>
                          <a:spcPts val="1245"/>
                        </a:lnSpc>
                        <a:spcBef>
                          <a:spcPts val="0"/>
                        </a:spcBef>
                        <a:spcAft>
                          <a:spcPts val="0"/>
                        </a:spcAft>
                      </a:pPr>
                      <a:r>
                        <a:rPr lang="en-US" sz="1400">
                          <a:effectLst/>
                        </a:rPr>
                        <a:t>Hint:</a:t>
                      </a:r>
                      <a:r>
                        <a:rPr lang="en-US" sz="1400" spc="-35">
                          <a:effectLst/>
                        </a:rPr>
                        <a:t> </a:t>
                      </a:r>
                      <a:r>
                        <a:rPr lang="en-US" sz="1400">
                          <a:effectLst/>
                        </a:rPr>
                        <a:t>Glass,</a:t>
                      </a:r>
                      <a:r>
                        <a:rPr lang="en-US" sz="1400" spc="-30">
                          <a:effectLst/>
                        </a:rPr>
                        <a:t> </a:t>
                      </a:r>
                      <a:r>
                        <a:rPr lang="en-US" sz="1400">
                          <a:effectLst/>
                        </a:rPr>
                        <a:t>stone,</a:t>
                      </a:r>
                      <a:r>
                        <a:rPr lang="en-US" sz="1400" spc="-35">
                          <a:effectLst/>
                        </a:rPr>
                        <a:t> </a:t>
                      </a:r>
                      <a:r>
                        <a:rPr lang="en-US" sz="1400" spc="-10">
                          <a:effectLst/>
                        </a:rPr>
                        <a:t>m</a:t>
                      </a:r>
                      <a:r>
                        <a:rPr lang="en-US" sz="1400" spc="-5">
                          <a:effectLst/>
                        </a:rPr>
                        <a:t>e</a:t>
                      </a:r>
                      <a:r>
                        <a:rPr lang="en-US" sz="1400" spc="5">
                          <a:effectLst/>
                        </a:rPr>
                        <a:t>t</a:t>
                      </a:r>
                      <a:r>
                        <a:rPr lang="en-US" sz="1400" spc="-5">
                          <a:effectLst/>
                        </a:rPr>
                        <a:t>a</a:t>
                      </a:r>
                      <a:r>
                        <a:rPr lang="en-US" sz="1400">
                          <a:effectLst/>
                        </a:rPr>
                        <a:t>ls</a:t>
                      </a:r>
                      <a:r>
                        <a:rPr lang="en-US" sz="1400" spc="-30">
                          <a:effectLst/>
                        </a:rPr>
                        <a:t> </a:t>
                      </a:r>
                      <a:r>
                        <a:rPr lang="en-US" sz="1400">
                          <a:effectLst/>
                        </a:rPr>
                        <a:t>are</a:t>
                      </a:r>
                      <a:r>
                        <a:rPr lang="en-US" sz="1400" spc="-30">
                          <a:effectLst/>
                        </a:rPr>
                        <a:t> </a:t>
                      </a:r>
                      <a:r>
                        <a:rPr lang="en-US" sz="1400">
                          <a:effectLst/>
                        </a:rPr>
                        <a:t>exa</a:t>
                      </a:r>
                      <a:r>
                        <a:rPr lang="en-US" sz="1400" spc="-10">
                          <a:effectLst/>
                        </a:rPr>
                        <a:t>m</a:t>
                      </a:r>
                      <a:r>
                        <a:rPr lang="en-US" sz="1400">
                          <a:effectLst/>
                        </a:rPr>
                        <a:t>ples.</a:t>
                      </a:r>
                      <a:r>
                        <a:rPr lang="en-US" sz="1400" spc="-35">
                          <a:effectLst/>
                        </a:rPr>
                        <a:t> </a:t>
                      </a:r>
                      <a:r>
                        <a:rPr lang="en-US" sz="1400">
                          <a:effectLst/>
                        </a:rPr>
                        <a:t>Supplier</a:t>
                      </a:r>
                      <a:r>
                        <a:rPr lang="en-US" sz="1400" spc="-30">
                          <a:effectLst/>
                        </a:rPr>
                        <a:t> </a:t>
                      </a:r>
                      <a:r>
                        <a:rPr lang="en-US" sz="1400">
                          <a:effectLst/>
                        </a:rPr>
                        <a:t>veri</a:t>
                      </a:r>
                      <a:r>
                        <a:rPr lang="en-US" sz="1400" spc="-10">
                          <a:effectLst/>
                        </a:rPr>
                        <a:t>f</a:t>
                      </a:r>
                      <a:r>
                        <a:rPr lang="en-US" sz="1400">
                          <a:effectLst/>
                        </a:rPr>
                        <a:t>ication</a:t>
                      </a:r>
                      <a:r>
                        <a:rPr lang="en-US" sz="1400" spc="-30">
                          <a:effectLst/>
                        </a:rPr>
                        <a:t> </a:t>
                      </a:r>
                      <a:r>
                        <a:rPr lang="en-US" sz="1400">
                          <a:effectLst/>
                        </a:rPr>
                        <a:t>of</a:t>
                      </a:r>
                      <a:r>
                        <a:rPr lang="en-US" sz="1400" spc="-35">
                          <a:effectLst/>
                        </a:rPr>
                        <a:t> </a:t>
                      </a:r>
                      <a:r>
                        <a:rPr lang="en-US" sz="1400">
                          <a:effectLst/>
                        </a:rPr>
                        <a:t>assessment</a:t>
                      </a:r>
                      <a:r>
                        <a:rPr lang="en-US" sz="1400" spc="-25">
                          <a:effectLst/>
                        </a:rPr>
                        <a:t> </a:t>
                      </a:r>
                      <a:r>
                        <a:rPr lang="en-US" sz="1400" spc="-10">
                          <a:effectLst/>
                        </a:rPr>
                        <a:t>m</a:t>
                      </a:r>
                      <a:r>
                        <a:rPr lang="en-US" sz="1400" spc="-5">
                          <a:effectLst/>
                        </a:rPr>
                        <a:t>a</a:t>
                      </a:r>
                      <a:r>
                        <a:rPr lang="en-US" sz="1400">
                          <a:effectLst/>
                        </a:rPr>
                        <a:t>y</a:t>
                      </a:r>
                      <a:r>
                        <a:rPr lang="en-US" sz="1400" spc="-25">
                          <a:effectLst/>
                        </a:rPr>
                        <a:t> </a:t>
                      </a:r>
                      <a:r>
                        <a:rPr lang="en-US" sz="1400">
                          <a:effectLst/>
                        </a:rPr>
                        <a:t>app</a:t>
                      </a:r>
                      <a:r>
                        <a:rPr lang="en-US" sz="1400" spc="-5">
                          <a:effectLst/>
                        </a:rPr>
                        <a:t>l</a:t>
                      </a:r>
                      <a:r>
                        <a:rPr lang="en-US" sz="1400">
                          <a:effectLst/>
                        </a:rPr>
                        <a:t>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34242348"/>
                  </a:ext>
                </a:extLst>
              </a:tr>
              <a:tr h="314829">
                <a:tc>
                  <a:txBody>
                    <a:bodyPr/>
                    <a:lstStyle/>
                    <a:p>
                      <a:pPr marL="64135" marR="0">
                        <a:lnSpc>
                          <a:spcPts val="1245"/>
                        </a:lnSpc>
                        <a:spcBef>
                          <a:spcPts val="0"/>
                        </a:spcBef>
                        <a:spcAft>
                          <a:spcPts val="0"/>
                        </a:spcAft>
                      </a:pPr>
                      <a:r>
                        <a:rPr lang="en-US" sz="1400" spc="-5">
                          <a:effectLst/>
                        </a:rPr>
                        <a:t>Ph</a:t>
                      </a:r>
                      <a:r>
                        <a:rPr lang="en-US" sz="1400" spc="5">
                          <a:effectLst/>
                        </a:rPr>
                        <a:t>y</a:t>
                      </a:r>
                      <a:r>
                        <a:rPr lang="en-US" sz="1400" spc="-5">
                          <a:effectLst/>
                        </a:rPr>
                        <a:t>sica</a:t>
                      </a:r>
                      <a:r>
                        <a:rPr lang="en-US" sz="1400">
                          <a:effectLst/>
                        </a:rPr>
                        <a:t>l</a:t>
                      </a:r>
                      <a:r>
                        <a:rPr lang="en-US" sz="1400" spc="-35">
                          <a:effectLst/>
                        </a:rPr>
                        <a:t> </a:t>
                      </a:r>
                      <a:r>
                        <a:rPr lang="en-US" sz="1400" spc="-5">
                          <a:effectLst/>
                        </a:rPr>
                        <a:t>haz</a:t>
                      </a:r>
                      <a:r>
                        <a:rPr lang="en-US" sz="1400">
                          <a:effectLst/>
                        </a:rPr>
                        <a:t>a</a:t>
                      </a:r>
                      <a:r>
                        <a:rPr lang="en-US" sz="1400" spc="-5">
                          <a:effectLst/>
                        </a:rPr>
                        <a:t>rd</a:t>
                      </a:r>
                      <a:r>
                        <a:rPr lang="en-US" sz="1400">
                          <a:effectLst/>
                        </a:rPr>
                        <a:t>s</a:t>
                      </a:r>
                      <a:r>
                        <a:rPr lang="en-US" sz="1400" spc="-35">
                          <a:effectLst/>
                        </a:rPr>
                        <a:t> </a:t>
                      </a:r>
                      <a:r>
                        <a:rPr lang="en-US" sz="1400" spc="-5">
                          <a:effectLst/>
                        </a:rPr>
                        <a:t>ass</a:t>
                      </a:r>
                      <a:r>
                        <a:rPr lang="en-US" sz="1400">
                          <a:effectLst/>
                        </a:rPr>
                        <a:t>e</a:t>
                      </a:r>
                      <a:r>
                        <a:rPr lang="en-US" sz="1400" spc="-5">
                          <a:effectLst/>
                        </a:rPr>
                        <a:t>s</a:t>
                      </a:r>
                      <a:r>
                        <a:rPr lang="en-US" sz="1400">
                          <a:effectLst/>
                        </a:rPr>
                        <a:t>s</a:t>
                      </a:r>
                      <a:r>
                        <a:rPr lang="en-US" sz="1400" spc="-5">
                          <a:effectLst/>
                        </a:rPr>
                        <a:t>m</a:t>
                      </a:r>
                      <a:r>
                        <a:rPr lang="en-US" sz="1400" spc="5">
                          <a:effectLst/>
                        </a:rPr>
                        <a:t>e</a:t>
                      </a:r>
                      <a:r>
                        <a:rPr lang="en-US" sz="1400">
                          <a:effectLst/>
                        </a:rPr>
                        <a:t>nt</a:t>
                      </a:r>
                      <a:r>
                        <a:rPr lang="en-US" sz="1400" spc="-35">
                          <a:effectLst/>
                        </a:rPr>
                        <a:t> </a:t>
                      </a:r>
                      <a:r>
                        <a:rPr lang="en-US" sz="1400">
                          <a:effectLst/>
                        </a:rPr>
                        <a:t>has</a:t>
                      </a:r>
                      <a:r>
                        <a:rPr lang="en-US" sz="1400" spc="-35">
                          <a:effectLst/>
                        </a:rPr>
                        <a:t> </a:t>
                      </a:r>
                      <a:r>
                        <a:rPr lang="en-US" sz="1400">
                          <a:effectLst/>
                        </a:rPr>
                        <a:t>been</a:t>
                      </a:r>
                      <a:r>
                        <a:rPr lang="en-US" sz="1400" spc="-35">
                          <a:effectLst/>
                        </a:rPr>
                        <a:t> </a:t>
                      </a:r>
                      <a:r>
                        <a:rPr lang="en-US" sz="1400">
                          <a:effectLst/>
                        </a:rPr>
                        <a:t>co</a:t>
                      </a:r>
                      <a:r>
                        <a:rPr lang="en-US" sz="1400" spc="-10">
                          <a:effectLst/>
                        </a:rPr>
                        <a:t>m</a:t>
                      </a:r>
                      <a:r>
                        <a:rPr lang="en-US" sz="1400">
                          <a:effectLst/>
                        </a:rPr>
                        <a:t>ple</a:t>
                      </a:r>
                      <a:r>
                        <a:rPr lang="en-US" sz="1400" spc="5">
                          <a:effectLst/>
                        </a:rPr>
                        <a:t>t</a:t>
                      </a:r>
                      <a:r>
                        <a:rPr lang="en-US" sz="1400" spc="-5">
                          <a:effectLst/>
                        </a:rPr>
                        <a:t>e</a:t>
                      </a:r>
                      <a:r>
                        <a:rPr lang="en-US" sz="1400">
                          <a:effectLst/>
                        </a:rPr>
                        <a:t>d</a:t>
                      </a:r>
                      <a:r>
                        <a:rPr lang="en-US" sz="1400" spc="-35">
                          <a:effectLst/>
                        </a:rPr>
                        <a:t> </a:t>
                      </a:r>
                      <a:r>
                        <a:rPr lang="en-US" sz="1400">
                          <a:effectLst/>
                        </a:rPr>
                        <a:t>to</a:t>
                      </a:r>
                      <a:endParaRPr lang="en-US" sz="1200">
                        <a:effectLst/>
                      </a:endParaRPr>
                    </a:p>
                    <a:p>
                      <a:pPr marL="64770" marR="0">
                        <a:lnSpc>
                          <a:spcPct val="107000"/>
                        </a:lnSpc>
                        <a:spcBef>
                          <a:spcPts val="0"/>
                        </a:spcBef>
                        <a:spcAft>
                          <a:spcPts val="0"/>
                        </a:spcAft>
                      </a:pPr>
                      <a:r>
                        <a:rPr lang="en-US" sz="1400">
                          <a:effectLst/>
                        </a:rPr>
                        <a:t>identi</a:t>
                      </a:r>
                      <a:r>
                        <a:rPr lang="en-US" sz="1400" spc="-10">
                          <a:effectLst/>
                        </a:rPr>
                        <a:t>f</a:t>
                      </a:r>
                      <a:r>
                        <a:rPr lang="en-US" sz="1400">
                          <a:effectLst/>
                        </a:rPr>
                        <a:t>y</a:t>
                      </a:r>
                      <a:r>
                        <a:rPr lang="en-US" sz="1400" spc="-30">
                          <a:effectLst/>
                        </a:rPr>
                        <a:t> </a:t>
                      </a:r>
                      <a:r>
                        <a:rPr lang="en-US" sz="1400">
                          <a:effectLst/>
                        </a:rPr>
                        <a:t>and</a:t>
                      </a:r>
                      <a:r>
                        <a:rPr lang="en-US" sz="1400" spc="-35">
                          <a:effectLst/>
                        </a:rPr>
                        <a:t> </a:t>
                      </a:r>
                      <a:r>
                        <a:rPr lang="en-US" sz="1400" spc="-10">
                          <a:effectLst/>
                        </a:rPr>
                        <a:t>e</a:t>
                      </a:r>
                      <a:r>
                        <a:rPr lang="en-US" sz="1400">
                          <a:effectLst/>
                        </a:rPr>
                        <a:t>valuate</a:t>
                      </a:r>
                      <a:r>
                        <a:rPr lang="en-US" sz="1400" spc="-35">
                          <a:effectLst/>
                        </a:rPr>
                        <a:t> </a:t>
                      </a:r>
                      <a:r>
                        <a:rPr lang="en-US" sz="1400">
                          <a:effectLst/>
                        </a:rPr>
                        <a:t>finished</a:t>
                      </a:r>
                      <a:r>
                        <a:rPr lang="en-US" sz="1400" spc="-35">
                          <a:effectLst/>
                        </a:rPr>
                        <a:t> </a:t>
                      </a:r>
                      <a:r>
                        <a:rPr lang="en-US" sz="1400">
                          <a:effectLst/>
                        </a:rPr>
                        <a:t>food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21800036"/>
                  </a:ext>
                </a:extLst>
              </a:tr>
              <a:tr h="155295">
                <a:tc gridSpan="8">
                  <a:txBody>
                    <a:bodyPr/>
                    <a:lstStyle/>
                    <a:p>
                      <a:pPr marL="64770" marR="0">
                        <a:lnSpc>
                          <a:spcPts val="1245"/>
                        </a:lnSpc>
                        <a:spcBef>
                          <a:spcPts val="0"/>
                        </a:spcBef>
                        <a:spcAft>
                          <a:spcPts val="0"/>
                        </a:spcAft>
                      </a:pPr>
                      <a:r>
                        <a:rPr lang="en-US" sz="1400">
                          <a:effectLst/>
                        </a:rPr>
                        <a:t>Hint:</a:t>
                      </a:r>
                      <a:r>
                        <a:rPr lang="en-US" sz="1400" spc="-30">
                          <a:effectLst/>
                        </a:rPr>
                        <a:t> </a:t>
                      </a:r>
                      <a:r>
                        <a:rPr lang="en-US" sz="1400">
                          <a:effectLst/>
                        </a:rPr>
                        <a:t>Sifters</a:t>
                      </a:r>
                      <a:r>
                        <a:rPr lang="en-US" sz="1400" spc="-25">
                          <a:effectLst/>
                        </a:rPr>
                        <a:t> </a:t>
                      </a:r>
                      <a:r>
                        <a:rPr lang="en-US" sz="1400">
                          <a:effectLst/>
                        </a:rPr>
                        <a:t>or</a:t>
                      </a:r>
                      <a:r>
                        <a:rPr lang="en-US" sz="1400" spc="-25">
                          <a:effectLst/>
                        </a:rPr>
                        <a:t> </a:t>
                      </a:r>
                      <a:r>
                        <a:rPr lang="en-US" sz="1400">
                          <a:effectLst/>
                        </a:rPr>
                        <a:t>metal</a:t>
                      </a:r>
                      <a:r>
                        <a:rPr lang="en-US" sz="1400" spc="-30">
                          <a:effectLst/>
                        </a:rPr>
                        <a:t> </a:t>
                      </a:r>
                      <a:r>
                        <a:rPr lang="en-US" sz="1400">
                          <a:effectLst/>
                        </a:rPr>
                        <a:t>detectors</a:t>
                      </a:r>
                      <a:r>
                        <a:rPr lang="en-US" sz="1400" spc="-20">
                          <a:effectLst/>
                        </a:rPr>
                        <a:t> </a:t>
                      </a:r>
                      <a:r>
                        <a:rPr lang="en-US" sz="1400" spc="-10">
                          <a:effectLst/>
                        </a:rPr>
                        <a:t>m</a:t>
                      </a:r>
                      <a:r>
                        <a:rPr lang="en-US" sz="1400" spc="-5">
                          <a:effectLst/>
                        </a:rPr>
                        <a:t>a</a:t>
                      </a:r>
                      <a:r>
                        <a:rPr lang="en-US" sz="1400">
                          <a:effectLst/>
                        </a:rPr>
                        <a:t>y</a:t>
                      </a:r>
                      <a:r>
                        <a:rPr lang="en-US" sz="1400" spc="-20">
                          <a:effectLst/>
                        </a:rPr>
                        <a:t> </a:t>
                      </a:r>
                      <a:r>
                        <a:rPr lang="en-US" sz="1400">
                          <a:effectLst/>
                        </a:rPr>
                        <a:t>be</a:t>
                      </a:r>
                      <a:r>
                        <a:rPr lang="en-US" sz="1400" spc="-25">
                          <a:effectLst/>
                        </a:rPr>
                        <a:t> </a:t>
                      </a:r>
                      <a:r>
                        <a:rPr lang="en-US" sz="1400">
                          <a:effectLst/>
                        </a:rPr>
                        <a:t>needed.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24107225"/>
                  </a:ext>
                </a:extLst>
              </a:tr>
              <a:tr h="314829">
                <a:tc>
                  <a:txBody>
                    <a:bodyPr/>
                    <a:lstStyle/>
                    <a:p>
                      <a:pPr marL="64135" marR="0">
                        <a:lnSpc>
                          <a:spcPts val="1245"/>
                        </a:lnSpc>
                        <a:spcBef>
                          <a:spcPts val="0"/>
                        </a:spcBef>
                        <a:spcAft>
                          <a:spcPts val="0"/>
                        </a:spcAft>
                      </a:pPr>
                      <a:r>
                        <a:rPr lang="en-US" sz="1400" spc="-5">
                          <a:effectLst/>
                        </a:rPr>
                        <a:t>Ph</a:t>
                      </a:r>
                      <a:r>
                        <a:rPr lang="en-US" sz="1400" spc="5">
                          <a:effectLst/>
                        </a:rPr>
                        <a:t>y</a:t>
                      </a:r>
                      <a:r>
                        <a:rPr lang="en-US" sz="1400" spc="-5">
                          <a:effectLst/>
                        </a:rPr>
                        <a:t>sica</a:t>
                      </a:r>
                      <a:r>
                        <a:rPr lang="en-US" sz="1400">
                          <a:effectLst/>
                        </a:rPr>
                        <a:t>l</a:t>
                      </a:r>
                      <a:r>
                        <a:rPr lang="en-US" sz="1400" spc="-35">
                          <a:effectLst/>
                        </a:rPr>
                        <a:t> </a:t>
                      </a:r>
                      <a:r>
                        <a:rPr lang="en-US" sz="1400" spc="-5">
                          <a:effectLst/>
                        </a:rPr>
                        <a:t>haz</a:t>
                      </a:r>
                      <a:r>
                        <a:rPr lang="en-US" sz="1400">
                          <a:effectLst/>
                        </a:rPr>
                        <a:t>a</a:t>
                      </a:r>
                      <a:r>
                        <a:rPr lang="en-US" sz="1400" spc="-5">
                          <a:effectLst/>
                        </a:rPr>
                        <a:t>rd</a:t>
                      </a:r>
                      <a:r>
                        <a:rPr lang="en-US" sz="1400">
                          <a:effectLst/>
                        </a:rPr>
                        <a:t>s</a:t>
                      </a:r>
                      <a:r>
                        <a:rPr lang="en-US" sz="1400" spc="-35">
                          <a:effectLst/>
                        </a:rPr>
                        <a:t> </a:t>
                      </a:r>
                      <a:r>
                        <a:rPr lang="en-US" sz="1400" spc="-5">
                          <a:effectLst/>
                        </a:rPr>
                        <a:t>ass</a:t>
                      </a:r>
                      <a:r>
                        <a:rPr lang="en-US" sz="1400">
                          <a:effectLst/>
                        </a:rPr>
                        <a:t>e</a:t>
                      </a:r>
                      <a:r>
                        <a:rPr lang="en-US" sz="1400" spc="-5">
                          <a:effectLst/>
                        </a:rPr>
                        <a:t>s</a:t>
                      </a:r>
                      <a:r>
                        <a:rPr lang="en-US" sz="1400">
                          <a:effectLst/>
                        </a:rPr>
                        <a:t>s</a:t>
                      </a:r>
                      <a:r>
                        <a:rPr lang="en-US" sz="1400" spc="-5">
                          <a:effectLst/>
                        </a:rPr>
                        <a:t>m</a:t>
                      </a:r>
                      <a:r>
                        <a:rPr lang="en-US" sz="1400" spc="5">
                          <a:effectLst/>
                        </a:rPr>
                        <a:t>e</a:t>
                      </a:r>
                      <a:r>
                        <a:rPr lang="en-US" sz="1400">
                          <a:effectLst/>
                        </a:rPr>
                        <a:t>nt</a:t>
                      </a:r>
                      <a:r>
                        <a:rPr lang="en-US" sz="1400" spc="-35">
                          <a:effectLst/>
                        </a:rPr>
                        <a:t> </a:t>
                      </a:r>
                      <a:r>
                        <a:rPr lang="en-US" sz="1400">
                          <a:effectLst/>
                        </a:rPr>
                        <a:t>has</a:t>
                      </a:r>
                      <a:r>
                        <a:rPr lang="en-US" sz="1400" spc="-35">
                          <a:effectLst/>
                        </a:rPr>
                        <a:t> </a:t>
                      </a:r>
                      <a:r>
                        <a:rPr lang="en-US" sz="1400">
                          <a:effectLst/>
                        </a:rPr>
                        <a:t>been</a:t>
                      </a:r>
                      <a:r>
                        <a:rPr lang="en-US" sz="1400" spc="-35">
                          <a:effectLst/>
                        </a:rPr>
                        <a:t> </a:t>
                      </a:r>
                      <a:r>
                        <a:rPr lang="en-US" sz="1400">
                          <a:effectLst/>
                        </a:rPr>
                        <a:t>co</a:t>
                      </a:r>
                      <a:r>
                        <a:rPr lang="en-US" sz="1400" spc="-10">
                          <a:effectLst/>
                        </a:rPr>
                        <a:t>m</a:t>
                      </a:r>
                      <a:r>
                        <a:rPr lang="en-US" sz="1400">
                          <a:effectLst/>
                        </a:rPr>
                        <a:t>ple</a:t>
                      </a:r>
                      <a:r>
                        <a:rPr lang="en-US" sz="1400" spc="5">
                          <a:effectLst/>
                        </a:rPr>
                        <a:t>t</a:t>
                      </a:r>
                      <a:r>
                        <a:rPr lang="en-US" sz="1400" spc="-5">
                          <a:effectLst/>
                        </a:rPr>
                        <a:t>e</a:t>
                      </a:r>
                      <a:r>
                        <a:rPr lang="en-US" sz="1400">
                          <a:effectLst/>
                        </a:rPr>
                        <a:t>d</a:t>
                      </a:r>
                      <a:r>
                        <a:rPr lang="en-US" sz="1400" spc="-35">
                          <a:effectLst/>
                        </a:rPr>
                        <a:t> </a:t>
                      </a:r>
                      <a:r>
                        <a:rPr lang="en-US" sz="1400">
                          <a:effectLst/>
                        </a:rPr>
                        <a:t>to</a:t>
                      </a:r>
                      <a:endParaRPr lang="en-US" sz="1200">
                        <a:effectLst/>
                      </a:endParaRPr>
                    </a:p>
                    <a:p>
                      <a:pPr marL="64770" marR="0">
                        <a:lnSpc>
                          <a:spcPct val="107000"/>
                        </a:lnSpc>
                        <a:spcBef>
                          <a:spcPts val="0"/>
                        </a:spcBef>
                        <a:spcAft>
                          <a:spcPts val="0"/>
                        </a:spcAft>
                      </a:pPr>
                      <a:r>
                        <a:rPr lang="en-US" sz="1400">
                          <a:effectLst/>
                        </a:rPr>
                        <a:t>identi</a:t>
                      </a:r>
                      <a:r>
                        <a:rPr lang="en-US" sz="1400" spc="-10">
                          <a:effectLst/>
                        </a:rPr>
                        <a:t>f</a:t>
                      </a:r>
                      <a:r>
                        <a:rPr lang="en-US" sz="1400">
                          <a:effectLst/>
                        </a:rPr>
                        <a:t>y</a:t>
                      </a:r>
                      <a:r>
                        <a:rPr lang="en-US" sz="1400" spc="-35">
                          <a:effectLst/>
                        </a:rPr>
                        <a:t> </a:t>
                      </a:r>
                      <a:r>
                        <a:rPr lang="en-US" sz="1400">
                          <a:effectLst/>
                        </a:rPr>
                        <a:t>and</a:t>
                      </a:r>
                      <a:r>
                        <a:rPr lang="en-US" sz="1400" spc="-35">
                          <a:effectLst/>
                        </a:rPr>
                        <a:t> </a:t>
                      </a:r>
                      <a:r>
                        <a:rPr lang="en-US" sz="1400" spc="-10">
                          <a:effectLst/>
                        </a:rPr>
                        <a:t>e</a:t>
                      </a:r>
                      <a:r>
                        <a:rPr lang="en-US" sz="1400">
                          <a:effectLst/>
                        </a:rPr>
                        <a:t>valuate</a:t>
                      </a:r>
                      <a:r>
                        <a:rPr lang="en-US" sz="1400" spc="-40">
                          <a:effectLst/>
                        </a:rPr>
                        <a:t> </a:t>
                      </a:r>
                      <a:r>
                        <a:rPr lang="en-US" sz="1400">
                          <a:effectLst/>
                        </a:rPr>
                        <a:t>facili</a:t>
                      </a:r>
                      <a:r>
                        <a:rPr lang="en-US" sz="1400" spc="5">
                          <a:effectLst/>
                        </a:rPr>
                        <a:t>t</a:t>
                      </a:r>
                      <a:r>
                        <a:rPr lang="en-US" sz="1400">
                          <a:effectLst/>
                        </a:rPr>
                        <a:t>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gridSpan="2">
                  <a:txBody>
                    <a:bodyPr/>
                    <a:lstStyle/>
                    <a:p>
                      <a:pPr marL="0" marR="0">
                        <a:lnSpc>
                          <a:spcPct val="107000"/>
                        </a:lnSpc>
                        <a:spcBef>
                          <a:spcPts val="0"/>
                        </a:spcBef>
                        <a:spcAft>
                          <a:spcPts val="800"/>
                        </a:spcAft>
                      </a:pPr>
                      <a:r>
                        <a:rPr lang="en-US"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0" marR="0">
                        <a:lnSpc>
                          <a:spcPct val="107000"/>
                        </a:lnSpc>
                        <a:spcBef>
                          <a:spcPts val="0"/>
                        </a:spcBef>
                        <a:spcAft>
                          <a:spcPts val="80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72039958"/>
                  </a:ext>
                </a:extLst>
              </a:tr>
            </a:tbl>
          </a:graphicData>
        </a:graphic>
      </p:graphicFrame>
    </p:spTree>
    <p:extLst>
      <p:ext uri="{BB962C8B-B14F-4D97-AF65-F5344CB8AC3E}">
        <p14:creationId xmlns:p14="http://schemas.microsoft.com/office/powerpoint/2010/main" val="42908374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168377F-1D88-3BDE-C81F-038F5E1D3616}"/>
              </a:ext>
            </a:extLst>
          </p:cNvPr>
          <p:cNvGraphicFramePr>
            <a:graphicFrameLocks noGrp="1"/>
          </p:cNvGraphicFramePr>
          <p:nvPr>
            <p:extLst>
              <p:ext uri="{D42A27DB-BD31-4B8C-83A1-F6EECF244321}">
                <p14:modId xmlns:p14="http://schemas.microsoft.com/office/powerpoint/2010/main" val="4065131353"/>
              </p:ext>
            </p:extLst>
          </p:nvPr>
        </p:nvGraphicFramePr>
        <p:xfrm>
          <a:off x="198784" y="145774"/>
          <a:ext cx="11396868" cy="6645969"/>
        </p:xfrm>
        <a:graphic>
          <a:graphicData uri="http://schemas.openxmlformats.org/drawingml/2006/table">
            <a:tbl>
              <a:tblPr firstRow="1" firstCol="1" lastRow="1" lastCol="1" bandRow="1" bandCol="1">
                <a:tableStyleId>{69012ECD-51FC-41F1-AA8D-1B2483CD663E}</a:tableStyleId>
              </a:tblPr>
              <a:tblGrid>
                <a:gridCol w="6703653">
                  <a:extLst>
                    <a:ext uri="{9D8B030D-6E8A-4147-A177-3AD203B41FA5}">
                      <a16:colId xmlns:a16="http://schemas.microsoft.com/office/drawing/2014/main" val="3478188457"/>
                    </a:ext>
                  </a:extLst>
                </a:gridCol>
                <a:gridCol w="890914">
                  <a:extLst>
                    <a:ext uri="{9D8B030D-6E8A-4147-A177-3AD203B41FA5}">
                      <a16:colId xmlns:a16="http://schemas.microsoft.com/office/drawing/2014/main" val="1437563597"/>
                    </a:ext>
                  </a:extLst>
                </a:gridCol>
                <a:gridCol w="888420">
                  <a:extLst>
                    <a:ext uri="{9D8B030D-6E8A-4147-A177-3AD203B41FA5}">
                      <a16:colId xmlns:a16="http://schemas.microsoft.com/office/drawing/2014/main" val="2946347730"/>
                    </a:ext>
                  </a:extLst>
                </a:gridCol>
                <a:gridCol w="1000564">
                  <a:extLst>
                    <a:ext uri="{9D8B030D-6E8A-4147-A177-3AD203B41FA5}">
                      <a16:colId xmlns:a16="http://schemas.microsoft.com/office/drawing/2014/main" val="3654512461"/>
                    </a:ext>
                  </a:extLst>
                </a:gridCol>
                <a:gridCol w="1851604">
                  <a:extLst>
                    <a:ext uri="{9D8B030D-6E8A-4147-A177-3AD203B41FA5}">
                      <a16:colId xmlns:a16="http://schemas.microsoft.com/office/drawing/2014/main" val="718364474"/>
                    </a:ext>
                  </a:extLst>
                </a:gridCol>
                <a:gridCol w="61713">
                  <a:extLst>
                    <a:ext uri="{9D8B030D-6E8A-4147-A177-3AD203B41FA5}">
                      <a16:colId xmlns:a16="http://schemas.microsoft.com/office/drawing/2014/main" val="1009255305"/>
                    </a:ext>
                  </a:extLst>
                </a:gridCol>
              </a:tblGrid>
              <a:tr h="196023">
                <a:tc gridSpan="5">
                  <a:txBody>
                    <a:bodyPr/>
                    <a:lstStyle/>
                    <a:p>
                      <a:pPr marL="64770" marR="0">
                        <a:lnSpc>
                          <a:spcPts val="1245"/>
                        </a:lnSpc>
                        <a:spcBef>
                          <a:spcPts val="0"/>
                        </a:spcBef>
                        <a:spcAft>
                          <a:spcPts val="0"/>
                        </a:spcAft>
                      </a:pPr>
                      <a:r>
                        <a:rPr lang="en-US" sz="12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26365312"/>
                  </a:ext>
                </a:extLst>
              </a:tr>
              <a:tr h="397395">
                <a:tc>
                  <a:txBody>
                    <a:bodyPr/>
                    <a:lstStyle/>
                    <a:p>
                      <a:pPr marL="64135" marR="0">
                        <a:lnSpc>
                          <a:spcPts val="1245"/>
                        </a:lnSpc>
                        <a:spcBef>
                          <a:spcPts val="0"/>
                        </a:spcBef>
                        <a:spcAft>
                          <a:spcPts val="0"/>
                        </a:spcAft>
                      </a:pPr>
                      <a:r>
                        <a:rPr lang="en-US" sz="1200" spc="-5">
                          <a:effectLst/>
                        </a:rPr>
                        <a:t>Ph</a:t>
                      </a:r>
                      <a:r>
                        <a:rPr lang="en-US" sz="1200" spc="5">
                          <a:effectLst/>
                        </a:rPr>
                        <a:t>y</a:t>
                      </a:r>
                      <a:r>
                        <a:rPr lang="en-US" sz="1200" spc="-5">
                          <a:effectLst/>
                        </a:rPr>
                        <a:t>sica</a:t>
                      </a:r>
                      <a:r>
                        <a:rPr lang="en-US" sz="1200">
                          <a:effectLst/>
                        </a:rPr>
                        <a:t>l</a:t>
                      </a:r>
                      <a:r>
                        <a:rPr lang="en-US" sz="1200" spc="-35">
                          <a:effectLst/>
                        </a:rPr>
                        <a:t> </a:t>
                      </a:r>
                      <a:r>
                        <a:rPr lang="en-US" sz="1200" spc="-5">
                          <a:effectLst/>
                        </a:rPr>
                        <a:t>haz</a:t>
                      </a:r>
                      <a:r>
                        <a:rPr lang="en-US" sz="1200">
                          <a:effectLst/>
                        </a:rPr>
                        <a:t>a</a:t>
                      </a:r>
                      <a:r>
                        <a:rPr lang="en-US" sz="1200" spc="-5">
                          <a:effectLst/>
                        </a:rPr>
                        <a:t>rd</a:t>
                      </a:r>
                      <a:r>
                        <a:rPr lang="en-US" sz="1200">
                          <a:effectLst/>
                        </a:rPr>
                        <a:t>s</a:t>
                      </a:r>
                      <a:r>
                        <a:rPr lang="en-US" sz="1200" spc="-35">
                          <a:effectLst/>
                        </a:rPr>
                        <a:t> </a:t>
                      </a:r>
                      <a:r>
                        <a:rPr lang="en-US" sz="1200" spc="-5">
                          <a:effectLst/>
                        </a:rPr>
                        <a:t>ass</a:t>
                      </a:r>
                      <a:r>
                        <a:rPr lang="en-US" sz="1200">
                          <a:effectLst/>
                        </a:rPr>
                        <a:t>e</a:t>
                      </a:r>
                      <a:r>
                        <a:rPr lang="en-US" sz="1200" spc="-5">
                          <a:effectLst/>
                        </a:rPr>
                        <a:t>s</a:t>
                      </a:r>
                      <a:r>
                        <a:rPr lang="en-US" sz="1200">
                          <a:effectLst/>
                        </a:rPr>
                        <a:t>s</a:t>
                      </a:r>
                      <a:r>
                        <a:rPr lang="en-US" sz="1200" spc="-5">
                          <a:effectLst/>
                        </a:rPr>
                        <a:t>m</a:t>
                      </a:r>
                      <a:r>
                        <a:rPr lang="en-US" sz="1200" spc="5">
                          <a:effectLst/>
                        </a:rPr>
                        <a:t>e</a:t>
                      </a:r>
                      <a:r>
                        <a:rPr lang="en-US" sz="1200">
                          <a:effectLst/>
                        </a:rPr>
                        <a:t>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a:t>
                      </a:r>
                      <a:endParaRPr lang="en-US" sz="1100">
                        <a:effectLst/>
                      </a:endParaRPr>
                    </a:p>
                    <a:p>
                      <a:pPr marL="64770" marR="0">
                        <a:lnSpc>
                          <a:spcPct val="107000"/>
                        </a:lnSpc>
                        <a:spcBef>
                          <a:spcPts val="0"/>
                        </a:spcBef>
                        <a:spcAft>
                          <a:spcPts val="0"/>
                        </a:spcAft>
                      </a:pPr>
                      <a:r>
                        <a:rPr lang="en-US" sz="1200">
                          <a:effectLst/>
                        </a:rPr>
                        <a:t>identi</a:t>
                      </a:r>
                      <a:r>
                        <a:rPr lang="en-US" sz="1200" spc="-10">
                          <a:effectLst/>
                        </a:rPr>
                        <a:t>f</a:t>
                      </a:r>
                      <a:r>
                        <a:rPr lang="en-US" sz="1200">
                          <a:effectLst/>
                        </a:rPr>
                        <a:t>y</a:t>
                      </a:r>
                      <a:r>
                        <a:rPr lang="en-US" sz="1200" spc="-40">
                          <a:effectLst/>
                        </a:rPr>
                        <a:t> </a:t>
                      </a:r>
                      <a:r>
                        <a:rPr lang="en-US" sz="1200">
                          <a:effectLst/>
                        </a:rPr>
                        <a:t>and</a:t>
                      </a:r>
                      <a:r>
                        <a:rPr lang="en-US" sz="1200" spc="-40">
                          <a:effectLst/>
                        </a:rPr>
                        <a:t> </a:t>
                      </a:r>
                      <a:r>
                        <a:rPr lang="en-US" sz="1200" spc="-10">
                          <a:effectLst/>
                        </a:rPr>
                        <a:t>e</a:t>
                      </a:r>
                      <a:r>
                        <a:rPr lang="en-US" sz="1200">
                          <a:effectLst/>
                        </a:rPr>
                        <a:t>valuate</a:t>
                      </a:r>
                      <a:r>
                        <a:rPr lang="en-US" sz="1200" spc="-45">
                          <a:effectLst/>
                        </a:rPr>
                        <a:t> </a:t>
                      </a:r>
                      <a:r>
                        <a:rPr lang="en-US" sz="1200">
                          <a:effectLst/>
                        </a:rPr>
                        <a:t>equi</a:t>
                      </a:r>
                      <a:r>
                        <a:rPr lang="en-US" sz="1200" spc="-5">
                          <a:effectLst/>
                        </a:rPr>
                        <a:t>pm</a:t>
                      </a:r>
                      <a:r>
                        <a:rPr lang="en-US" sz="1200">
                          <a:effectLst/>
                        </a:rPr>
                        <a:t>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02727541"/>
                  </a:ext>
                </a:extLst>
              </a:tr>
              <a:tr h="196023">
                <a:tc gridSpan="5">
                  <a:txBody>
                    <a:bodyPr/>
                    <a:lstStyle/>
                    <a:p>
                      <a:pPr marL="64770" marR="0">
                        <a:lnSpc>
                          <a:spcPts val="1245"/>
                        </a:lnSpc>
                        <a:spcBef>
                          <a:spcPts val="0"/>
                        </a:spcBef>
                        <a:spcAft>
                          <a:spcPts val="0"/>
                        </a:spcAft>
                      </a:pPr>
                      <a:r>
                        <a:rPr lang="en-US" sz="1200" dirty="0">
                          <a:effectLst/>
                        </a:rPr>
                        <a:t>Hint:</a:t>
                      </a:r>
                      <a:r>
                        <a:rPr lang="en-US" sz="1200" spc="220" dirty="0">
                          <a:effectLst/>
                        </a:rPr>
                        <a:t> </a:t>
                      </a:r>
                      <a:r>
                        <a:rPr lang="en-US" sz="1200" dirty="0">
                          <a:effectLst/>
                        </a:rPr>
                        <a:t>Cross</a:t>
                      </a:r>
                      <a:r>
                        <a:rPr lang="en-US" sz="1200" spc="-30" dirty="0">
                          <a:effectLst/>
                        </a:rPr>
                        <a:t> </a:t>
                      </a:r>
                      <a:r>
                        <a:rPr lang="en-US" sz="1200" dirty="0">
                          <a:effectLst/>
                        </a:rPr>
                        <a:t>conta</a:t>
                      </a:r>
                      <a:r>
                        <a:rPr lang="en-US" sz="1200" spc="-10" dirty="0">
                          <a:effectLst/>
                        </a:rPr>
                        <a:t>m</a:t>
                      </a:r>
                      <a:r>
                        <a:rPr lang="en-US" sz="1200" dirty="0">
                          <a:effectLst/>
                        </a:rPr>
                        <a:t>ination</a:t>
                      </a:r>
                      <a:r>
                        <a:rPr lang="en-US" sz="1200" spc="-25" dirty="0">
                          <a:effectLst/>
                        </a:rPr>
                        <a:t> </a:t>
                      </a:r>
                      <a:r>
                        <a:rPr lang="en-US" sz="1200" dirty="0">
                          <a:effectLst/>
                        </a:rPr>
                        <a:t>from</a:t>
                      </a:r>
                      <a:r>
                        <a:rPr lang="en-US" sz="1200" spc="-35" dirty="0">
                          <a:effectLst/>
                        </a:rPr>
                        <a:t> </a:t>
                      </a:r>
                      <a:r>
                        <a:rPr lang="en-US" sz="1200" dirty="0">
                          <a:effectLst/>
                        </a:rPr>
                        <a:t>batch</a:t>
                      </a:r>
                      <a:r>
                        <a:rPr lang="en-US" sz="1200" spc="-30" dirty="0">
                          <a:effectLst/>
                        </a:rPr>
                        <a:t> </a:t>
                      </a:r>
                      <a:r>
                        <a:rPr lang="en-US" sz="1200" dirty="0">
                          <a:effectLst/>
                        </a:rPr>
                        <a:t>to</a:t>
                      </a:r>
                      <a:r>
                        <a:rPr lang="en-US" sz="1200" spc="-25" dirty="0">
                          <a:effectLst/>
                        </a:rPr>
                        <a:t> </a:t>
                      </a:r>
                      <a:r>
                        <a:rPr lang="en-US" sz="1200" dirty="0">
                          <a:effectLst/>
                        </a:rPr>
                        <a:t>batch</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395463953"/>
                  </a:ext>
                </a:extLst>
              </a:tr>
              <a:tr h="397395">
                <a:tc>
                  <a:txBody>
                    <a:bodyPr/>
                    <a:lstStyle/>
                    <a:p>
                      <a:pPr marL="64135" marR="0">
                        <a:lnSpc>
                          <a:spcPts val="1245"/>
                        </a:lnSpc>
                        <a:spcBef>
                          <a:spcPts val="0"/>
                        </a:spcBef>
                        <a:spcAft>
                          <a:spcPts val="0"/>
                        </a:spcAft>
                      </a:pPr>
                      <a:r>
                        <a:rPr lang="en-US" sz="1200" spc="-5">
                          <a:effectLst/>
                        </a:rPr>
                        <a:t>Ph</a:t>
                      </a:r>
                      <a:r>
                        <a:rPr lang="en-US" sz="1200" spc="5">
                          <a:effectLst/>
                        </a:rPr>
                        <a:t>y</a:t>
                      </a:r>
                      <a:r>
                        <a:rPr lang="en-US" sz="1200" spc="-5">
                          <a:effectLst/>
                        </a:rPr>
                        <a:t>sica</a:t>
                      </a:r>
                      <a:r>
                        <a:rPr lang="en-US" sz="1200">
                          <a:effectLst/>
                        </a:rPr>
                        <a:t>l</a:t>
                      </a:r>
                      <a:r>
                        <a:rPr lang="en-US" sz="1200" spc="-35">
                          <a:effectLst/>
                        </a:rPr>
                        <a:t> </a:t>
                      </a:r>
                      <a:r>
                        <a:rPr lang="en-US" sz="1200" spc="-5">
                          <a:effectLst/>
                        </a:rPr>
                        <a:t>haz</a:t>
                      </a:r>
                      <a:r>
                        <a:rPr lang="en-US" sz="1200">
                          <a:effectLst/>
                        </a:rPr>
                        <a:t>a</a:t>
                      </a:r>
                      <a:r>
                        <a:rPr lang="en-US" sz="1200" spc="-5">
                          <a:effectLst/>
                        </a:rPr>
                        <a:t>rd</a:t>
                      </a:r>
                      <a:r>
                        <a:rPr lang="en-US" sz="1200">
                          <a:effectLst/>
                        </a:rPr>
                        <a:t>s</a:t>
                      </a:r>
                      <a:r>
                        <a:rPr lang="en-US" sz="1200" spc="-35">
                          <a:effectLst/>
                        </a:rPr>
                        <a:t> </a:t>
                      </a:r>
                      <a:r>
                        <a:rPr lang="en-US" sz="1200" spc="-5">
                          <a:effectLst/>
                        </a:rPr>
                        <a:t>ass</a:t>
                      </a:r>
                      <a:r>
                        <a:rPr lang="en-US" sz="1200">
                          <a:effectLst/>
                        </a:rPr>
                        <a:t>e</a:t>
                      </a:r>
                      <a:r>
                        <a:rPr lang="en-US" sz="1200" spc="-5">
                          <a:effectLst/>
                        </a:rPr>
                        <a:t>s</a:t>
                      </a:r>
                      <a:r>
                        <a:rPr lang="en-US" sz="1200">
                          <a:effectLst/>
                        </a:rPr>
                        <a:t>s</a:t>
                      </a:r>
                      <a:r>
                        <a:rPr lang="en-US" sz="1200" spc="-5">
                          <a:effectLst/>
                        </a:rPr>
                        <a:t>m</a:t>
                      </a:r>
                      <a:r>
                        <a:rPr lang="en-US" sz="1200" spc="5">
                          <a:effectLst/>
                        </a:rPr>
                        <a:t>e</a:t>
                      </a:r>
                      <a:r>
                        <a:rPr lang="en-US" sz="1200">
                          <a:effectLst/>
                        </a:rPr>
                        <a:t>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a:t>
                      </a:r>
                      <a:endParaRPr lang="en-US" sz="1100">
                        <a:effectLst/>
                      </a:endParaRPr>
                    </a:p>
                    <a:p>
                      <a:pPr marL="64770" marR="0">
                        <a:lnSpc>
                          <a:spcPct val="107000"/>
                        </a:lnSpc>
                        <a:spcBef>
                          <a:spcPts val="0"/>
                        </a:spcBef>
                        <a:spcAft>
                          <a:spcPts val="0"/>
                        </a:spcAft>
                      </a:pPr>
                      <a:r>
                        <a:rPr lang="en-US" sz="1200">
                          <a:effectLst/>
                        </a:rPr>
                        <a:t>identi</a:t>
                      </a:r>
                      <a:r>
                        <a:rPr lang="en-US" sz="1200" spc="-10">
                          <a:effectLst/>
                        </a:rPr>
                        <a:t>f</a:t>
                      </a:r>
                      <a:r>
                        <a:rPr lang="en-US" sz="1200">
                          <a:effectLst/>
                        </a:rPr>
                        <a:t>y</a:t>
                      </a:r>
                      <a:r>
                        <a:rPr lang="en-US" sz="1200" spc="-40">
                          <a:effectLst/>
                        </a:rPr>
                        <a:t> </a:t>
                      </a:r>
                      <a:r>
                        <a:rPr lang="en-US" sz="1200">
                          <a:effectLst/>
                        </a:rPr>
                        <a:t>and</a:t>
                      </a:r>
                      <a:r>
                        <a:rPr lang="en-US" sz="1200" spc="-45">
                          <a:effectLst/>
                        </a:rPr>
                        <a:t> </a:t>
                      </a:r>
                      <a:r>
                        <a:rPr lang="en-US" sz="1200" spc="-10">
                          <a:effectLst/>
                        </a:rPr>
                        <a:t>e</a:t>
                      </a:r>
                      <a:r>
                        <a:rPr lang="en-US" sz="1200">
                          <a:effectLst/>
                        </a:rPr>
                        <a:t>valuate</a:t>
                      </a:r>
                      <a:r>
                        <a:rPr lang="en-US" sz="1200" spc="-50">
                          <a:effectLst/>
                        </a:rPr>
                        <a:t> </a:t>
                      </a:r>
                      <a:r>
                        <a:rPr lang="en-US" sz="1200">
                          <a:effectLst/>
                        </a:rPr>
                        <a:t>transportation</a:t>
                      </a:r>
                      <a:r>
                        <a:rPr lang="en-US" sz="1200" spc="-45">
                          <a:effectLst/>
                        </a:rPr>
                        <a:t> </a:t>
                      </a:r>
                      <a:r>
                        <a:rPr lang="en-US" sz="1200">
                          <a:effectLst/>
                        </a:rPr>
                        <a:t>prac</a:t>
                      </a:r>
                      <a:r>
                        <a:rPr lang="en-US" sz="1200" spc="-5">
                          <a:effectLst/>
                        </a:rPr>
                        <a:t>t</a:t>
                      </a:r>
                      <a:r>
                        <a:rPr lang="en-US" sz="1200">
                          <a:effectLst/>
                        </a:rPr>
                        <a:t>ices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43725485"/>
                  </a:ext>
                </a:extLst>
              </a:tr>
              <a:tr h="397395">
                <a:tc gridSpan="5">
                  <a:txBody>
                    <a:bodyPr/>
                    <a:lstStyle/>
                    <a:p>
                      <a:pPr marL="64770" marR="0">
                        <a:lnSpc>
                          <a:spcPts val="1245"/>
                        </a:lnSpc>
                        <a:spcBef>
                          <a:spcPts val="0"/>
                        </a:spcBef>
                        <a:spcAft>
                          <a:spcPts val="0"/>
                        </a:spcAft>
                      </a:pPr>
                      <a:r>
                        <a:rPr lang="en-US" sz="1200">
                          <a:effectLst/>
                        </a:rPr>
                        <a:t>Hint:</a:t>
                      </a:r>
                      <a:r>
                        <a:rPr lang="en-US" sz="1200" spc="-30">
                          <a:effectLst/>
                        </a:rPr>
                        <a:t> </a:t>
                      </a:r>
                      <a:r>
                        <a:rPr lang="en-US" sz="1200">
                          <a:effectLst/>
                        </a:rPr>
                        <a:t>Assessment</a:t>
                      </a:r>
                      <a:r>
                        <a:rPr lang="en-US" sz="1200" spc="-25">
                          <a:effectLst/>
                        </a:rPr>
                        <a:t> </a:t>
                      </a:r>
                      <a:r>
                        <a:rPr lang="en-US" sz="1200">
                          <a:effectLst/>
                        </a:rPr>
                        <a:t>of</a:t>
                      </a:r>
                      <a:r>
                        <a:rPr lang="en-US" sz="1200" spc="-30">
                          <a:effectLst/>
                        </a:rPr>
                        <a:t> </a:t>
                      </a:r>
                      <a:r>
                        <a:rPr lang="en-US" sz="1200">
                          <a:effectLst/>
                        </a:rPr>
                        <a:t>the</a:t>
                      </a:r>
                      <a:r>
                        <a:rPr lang="en-US" sz="1200" spc="-25">
                          <a:effectLst/>
                        </a:rPr>
                        <a:t> </a:t>
                      </a:r>
                      <a:r>
                        <a:rPr lang="en-US" sz="1200">
                          <a:effectLst/>
                        </a:rPr>
                        <a:t>method</a:t>
                      </a:r>
                      <a:r>
                        <a:rPr lang="en-US" sz="1200" spc="-30">
                          <a:effectLst/>
                        </a:rPr>
                        <a:t> </a:t>
                      </a:r>
                      <a:r>
                        <a:rPr lang="en-US" sz="1200">
                          <a:effectLst/>
                        </a:rPr>
                        <a:t>of</a:t>
                      </a:r>
                      <a:r>
                        <a:rPr lang="en-US" sz="1200" spc="-25">
                          <a:effectLst/>
                        </a:rPr>
                        <a:t> </a:t>
                      </a:r>
                      <a:r>
                        <a:rPr lang="en-US" sz="1200">
                          <a:effectLst/>
                        </a:rPr>
                        <a:t>tran</a:t>
                      </a:r>
                      <a:r>
                        <a:rPr lang="en-US" sz="1200" spc="-10">
                          <a:effectLst/>
                        </a:rPr>
                        <a:t>s</a:t>
                      </a:r>
                      <a:r>
                        <a:rPr lang="en-US" sz="1200">
                          <a:effectLst/>
                        </a:rPr>
                        <a:t>porting</a:t>
                      </a:r>
                      <a:r>
                        <a:rPr lang="en-US" sz="1200" spc="-35">
                          <a:effectLst/>
                        </a:rPr>
                        <a:t> </a:t>
                      </a:r>
                      <a:r>
                        <a:rPr lang="en-US" sz="1200">
                          <a:effectLst/>
                        </a:rPr>
                        <a:t>finis</a:t>
                      </a:r>
                      <a:r>
                        <a:rPr lang="en-US" sz="1200" spc="-5">
                          <a:effectLst/>
                        </a:rPr>
                        <a:t>h</a:t>
                      </a:r>
                      <a:r>
                        <a:rPr lang="en-US" sz="1200">
                          <a:effectLst/>
                        </a:rPr>
                        <a:t>ed</a:t>
                      </a:r>
                      <a:r>
                        <a:rPr lang="en-US" sz="1200" spc="-25">
                          <a:effectLst/>
                        </a:rPr>
                        <a:t> </a:t>
                      </a:r>
                      <a:r>
                        <a:rPr lang="en-US" sz="1200">
                          <a:effectLst/>
                        </a:rPr>
                        <a:t>foods</a:t>
                      </a:r>
                      <a:r>
                        <a:rPr lang="en-US" sz="1200" spc="-30">
                          <a:effectLst/>
                        </a:rPr>
                        <a:t> </a:t>
                      </a:r>
                      <a:r>
                        <a:rPr lang="en-US" sz="1200">
                          <a:effectLst/>
                        </a:rPr>
                        <a:t>and</a:t>
                      </a:r>
                      <a:r>
                        <a:rPr lang="en-US" sz="1200" spc="-30">
                          <a:effectLst/>
                        </a:rPr>
                        <a:t> </a:t>
                      </a:r>
                      <a:r>
                        <a:rPr lang="en-US" sz="1200">
                          <a:effectLst/>
                        </a:rPr>
                        <a:t>the</a:t>
                      </a:r>
                      <a:r>
                        <a:rPr lang="en-US" sz="1200" spc="-30">
                          <a:effectLst/>
                        </a:rPr>
                        <a:t> </a:t>
                      </a:r>
                      <a:r>
                        <a:rPr lang="en-US" sz="1200">
                          <a:effectLst/>
                        </a:rPr>
                        <a:t>potential</a:t>
                      </a:r>
                      <a:r>
                        <a:rPr lang="en-US" sz="1200" spc="-25">
                          <a:effectLst/>
                        </a:rPr>
                        <a:t> </a:t>
                      </a:r>
                      <a:r>
                        <a:rPr lang="en-US" sz="1200" spc="-10">
                          <a:effectLst/>
                        </a:rPr>
                        <a:t>f</a:t>
                      </a:r>
                      <a:r>
                        <a:rPr lang="en-US" sz="1200">
                          <a:effectLst/>
                        </a:rPr>
                        <a:t>or</a:t>
                      </a:r>
                      <a:r>
                        <a:rPr lang="en-US" sz="1200" spc="-30">
                          <a:effectLst/>
                        </a:rPr>
                        <a:t> </a:t>
                      </a:r>
                      <a:r>
                        <a:rPr lang="en-US" sz="1200">
                          <a:effectLst/>
                        </a:rPr>
                        <a:t>cross</a:t>
                      </a:r>
                      <a:endParaRPr lang="en-US" sz="1100">
                        <a:effectLst/>
                      </a:endParaRPr>
                    </a:p>
                    <a:p>
                      <a:pPr marL="64770" marR="0">
                        <a:lnSpc>
                          <a:spcPct val="107000"/>
                        </a:lnSpc>
                        <a:spcBef>
                          <a:spcPts val="0"/>
                        </a:spcBef>
                        <a:spcAft>
                          <a:spcPts val="0"/>
                        </a:spcAft>
                      </a:pPr>
                      <a:r>
                        <a:rPr lang="en-US" sz="1200">
                          <a:effectLst/>
                        </a:rPr>
                        <a:t>conta</a:t>
                      </a:r>
                      <a:r>
                        <a:rPr lang="en-US" sz="1200" spc="-10">
                          <a:effectLst/>
                        </a:rPr>
                        <a:t>m</a:t>
                      </a:r>
                      <a:r>
                        <a:rPr lang="en-US" sz="1200">
                          <a:effectLst/>
                        </a:rPr>
                        <a:t>ination</a:t>
                      </a:r>
                      <a:r>
                        <a:rPr lang="en-US" sz="1200" spc="-45">
                          <a:effectLst/>
                        </a:rPr>
                        <a:t> </a:t>
                      </a:r>
                      <a:r>
                        <a:rPr lang="en-US" sz="1200">
                          <a:effectLst/>
                        </a:rPr>
                        <a:t>or</a:t>
                      </a:r>
                      <a:r>
                        <a:rPr lang="en-US" sz="1200" spc="-40">
                          <a:effectLst/>
                        </a:rPr>
                        <a:t> </a:t>
                      </a:r>
                      <a:r>
                        <a:rPr lang="en-US" sz="1200">
                          <a:effectLst/>
                        </a:rPr>
                        <a:t>conta</a:t>
                      </a:r>
                      <a:r>
                        <a:rPr lang="en-US" sz="1200" spc="-10">
                          <a:effectLst/>
                        </a:rPr>
                        <a:t>m</a:t>
                      </a:r>
                      <a:r>
                        <a:rPr lang="en-US" sz="1200">
                          <a:effectLst/>
                        </a:rPr>
                        <a:t>ination</a:t>
                      </a:r>
                      <a:r>
                        <a:rPr lang="en-US" sz="1200" spc="-40">
                          <a:effectLst/>
                        </a:rPr>
                        <a:t> </a:t>
                      </a:r>
                      <a:r>
                        <a:rPr lang="en-US" sz="1200">
                          <a:effectLst/>
                        </a:rPr>
                        <a:t>of</a:t>
                      </a:r>
                      <a:r>
                        <a:rPr lang="en-US" sz="1200" spc="-40">
                          <a:effectLst/>
                        </a:rPr>
                        <a:t> </a:t>
                      </a:r>
                      <a:r>
                        <a:rPr lang="en-US" sz="1200">
                          <a:effectLst/>
                        </a:rPr>
                        <a:t>fini</a:t>
                      </a:r>
                      <a:r>
                        <a:rPr lang="en-US" sz="1200" spc="-10">
                          <a:effectLst/>
                        </a:rPr>
                        <a:t>s</a:t>
                      </a:r>
                      <a:r>
                        <a:rPr lang="en-US" sz="1200">
                          <a:effectLst/>
                        </a:rPr>
                        <a:t>hed</a:t>
                      </a:r>
                      <a:r>
                        <a:rPr lang="en-US" sz="1200" spc="-40">
                          <a:effectLst/>
                        </a:rPr>
                        <a:t> </a:t>
                      </a:r>
                      <a:r>
                        <a:rPr lang="en-US" sz="1200">
                          <a:effectLst/>
                        </a:rPr>
                        <a:t>foods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51567391"/>
                  </a:ext>
                </a:extLst>
              </a:tr>
              <a:tr h="397395">
                <a:tc>
                  <a:txBody>
                    <a:bodyPr/>
                    <a:lstStyle/>
                    <a:p>
                      <a:pPr marL="64135" marR="0">
                        <a:lnSpc>
                          <a:spcPts val="1245"/>
                        </a:lnSpc>
                        <a:spcBef>
                          <a:spcPts val="0"/>
                        </a:spcBef>
                        <a:spcAft>
                          <a:spcPts val="0"/>
                        </a:spcAft>
                      </a:pPr>
                      <a:r>
                        <a:rPr lang="en-US" sz="1200" spc="-5">
                          <a:effectLst/>
                        </a:rPr>
                        <a:t>Ph</a:t>
                      </a:r>
                      <a:r>
                        <a:rPr lang="en-US" sz="1200" spc="5">
                          <a:effectLst/>
                        </a:rPr>
                        <a:t>y</a:t>
                      </a:r>
                      <a:r>
                        <a:rPr lang="en-US" sz="1200" spc="-5">
                          <a:effectLst/>
                        </a:rPr>
                        <a:t>sica</a:t>
                      </a:r>
                      <a:r>
                        <a:rPr lang="en-US" sz="1200">
                          <a:effectLst/>
                        </a:rPr>
                        <a:t>l</a:t>
                      </a:r>
                      <a:r>
                        <a:rPr lang="en-US" sz="1200" spc="-35">
                          <a:effectLst/>
                        </a:rPr>
                        <a:t> </a:t>
                      </a:r>
                      <a:r>
                        <a:rPr lang="en-US" sz="1200" spc="-5">
                          <a:effectLst/>
                        </a:rPr>
                        <a:t>haz</a:t>
                      </a:r>
                      <a:r>
                        <a:rPr lang="en-US" sz="1200">
                          <a:effectLst/>
                        </a:rPr>
                        <a:t>a</a:t>
                      </a:r>
                      <a:r>
                        <a:rPr lang="en-US" sz="1200" spc="-5">
                          <a:effectLst/>
                        </a:rPr>
                        <a:t>rd</a:t>
                      </a:r>
                      <a:r>
                        <a:rPr lang="en-US" sz="1200">
                          <a:effectLst/>
                        </a:rPr>
                        <a:t>s</a:t>
                      </a:r>
                      <a:r>
                        <a:rPr lang="en-US" sz="1200" spc="-35">
                          <a:effectLst/>
                        </a:rPr>
                        <a:t> </a:t>
                      </a:r>
                      <a:r>
                        <a:rPr lang="en-US" sz="1200" spc="-5">
                          <a:effectLst/>
                        </a:rPr>
                        <a:t>ass</a:t>
                      </a:r>
                      <a:r>
                        <a:rPr lang="en-US" sz="1200">
                          <a:effectLst/>
                        </a:rPr>
                        <a:t>e</a:t>
                      </a:r>
                      <a:r>
                        <a:rPr lang="en-US" sz="1200" spc="-5">
                          <a:effectLst/>
                        </a:rPr>
                        <a:t>s</a:t>
                      </a:r>
                      <a:r>
                        <a:rPr lang="en-US" sz="1200">
                          <a:effectLst/>
                        </a:rPr>
                        <a:t>s</a:t>
                      </a:r>
                      <a:r>
                        <a:rPr lang="en-US" sz="1200" spc="-5">
                          <a:effectLst/>
                        </a:rPr>
                        <a:t>m</a:t>
                      </a:r>
                      <a:r>
                        <a:rPr lang="en-US" sz="1200" spc="5">
                          <a:effectLst/>
                        </a:rPr>
                        <a:t>e</a:t>
                      </a:r>
                      <a:r>
                        <a:rPr lang="en-US" sz="1200">
                          <a:effectLst/>
                        </a:rPr>
                        <a:t>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a:t>
                      </a:r>
                      <a:endParaRPr lang="en-US" sz="1100">
                        <a:effectLst/>
                      </a:endParaRPr>
                    </a:p>
                    <a:p>
                      <a:pPr marL="64770" marR="0">
                        <a:lnSpc>
                          <a:spcPct val="107000"/>
                        </a:lnSpc>
                        <a:spcBef>
                          <a:spcPts val="0"/>
                        </a:spcBef>
                        <a:spcAft>
                          <a:spcPts val="0"/>
                        </a:spcAft>
                      </a:pPr>
                      <a:r>
                        <a:rPr lang="en-US" sz="1200">
                          <a:effectLst/>
                        </a:rPr>
                        <a:t>identi</a:t>
                      </a:r>
                      <a:r>
                        <a:rPr lang="en-US" sz="1200" spc="-10">
                          <a:effectLst/>
                        </a:rPr>
                        <a:t>f</a:t>
                      </a:r>
                      <a:r>
                        <a:rPr lang="en-US" sz="1200">
                          <a:effectLst/>
                        </a:rPr>
                        <a:t>y</a:t>
                      </a:r>
                      <a:r>
                        <a:rPr lang="en-US" sz="1200" spc="-35">
                          <a:effectLst/>
                        </a:rPr>
                        <a:t> </a:t>
                      </a:r>
                      <a:r>
                        <a:rPr lang="en-US" sz="1200">
                          <a:effectLst/>
                        </a:rPr>
                        <a:t>and</a:t>
                      </a:r>
                      <a:r>
                        <a:rPr lang="en-US" sz="1200" spc="-45">
                          <a:effectLst/>
                        </a:rPr>
                        <a:t> </a:t>
                      </a:r>
                      <a:r>
                        <a:rPr lang="en-US" sz="1200" spc="-10">
                          <a:effectLst/>
                        </a:rPr>
                        <a:t>e</a:t>
                      </a:r>
                      <a:r>
                        <a:rPr lang="en-US" sz="1200">
                          <a:effectLst/>
                        </a:rPr>
                        <a:t>valuate</a:t>
                      </a:r>
                      <a:r>
                        <a:rPr lang="en-US" sz="1200" spc="-40">
                          <a:effectLst/>
                        </a:rPr>
                        <a:t> </a:t>
                      </a:r>
                      <a:r>
                        <a:rPr lang="en-US" sz="1200">
                          <a:effectLst/>
                        </a:rPr>
                        <a:t>personnel</a:t>
                      </a:r>
                      <a:r>
                        <a:rPr lang="en-US" sz="1200" spc="-45">
                          <a:effectLst/>
                        </a:rPr>
                        <a:t> </a:t>
                      </a:r>
                      <a:r>
                        <a:rPr lang="en-US" sz="1200" spc="-5">
                          <a:effectLst/>
                        </a:rPr>
                        <a:t>h</a:t>
                      </a:r>
                      <a:r>
                        <a:rPr lang="en-US" sz="1200">
                          <a:effectLst/>
                        </a:rPr>
                        <a:t>ygiene</a:t>
                      </a:r>
                      <a:r>
                        <a:rPr lang="en-US" sz="1200" spc="-40">
                          <a:effectLst/>
                        </a:rPr>
                        <a:t> </a:t>
                      </a:r>
                      <a:r>
                        <a:rPr lang="en-US" sz="1200">
                          <a:effectLst/>
                        </a:rPr>
                        <a:t>(sanitation)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92595859"/>
                  </a:ext>
                </a:extLst>
              </a:tr>
              <a:tr h="397395">
                <a:tc gridSpan="5">
                  <a:txBody>
                    <a:bodyPr/>
                    <a:lstStyle/>
                    <a:p>
                      <a:pPr marL="64770" marR="0">
                        <a:lnSpc>
                          <a:spcPts val="1245"/>
                        </a:lnSpc>
                        <a:spcBef>
                          <a:spcPts val="0"/>
                        </a:spcBef>
                        <a:spcAft>
                          <a:spcPts val="0"/>
                        </a:spcAft>
                      </a:pPr>
                      <a:r>
                        <a:rPr lang="en-US" sz="1200">
                          <a:effectLst/>
                        </a:rPr>
                        <a:t>Hint:</a:t>
                      </a:r>
                      <a:r>
                        <a:rPr lang="en-US" sz="1200" spc="-30">
                          <a:effectLst/>
                        </a:rPr>
                        <a:t> </a:t>
                      </a:r>
                      <a:r>
                        <a:rPr lang="en-US" sz="1200">
                          <a:effectLst/>
                        </a:rPr>
                        <a:t>Policies</a:t>
                      </a:r>
                      <a:r>
                        <a:rPr lang="en-US" sz="1200" spc="-25">
                          <a:effectLst/>
                        </a:rPr>
                        <a:t> </a:t>
                      </a:r>
                      <a:r>
                        <a:rPr lang="en-US" sz="1200">
                          <a:effectLst/>
                        </a:rPr>
                        <a:t>in</a:t>
                      </a:r>
                      <a:r>
                        <a:rPr lang="en-US" sz="1200" spc="-25">
                          <a:effectLst/>
                        </a:rPr>
                        <a:t> </a:t>
                      </a:r>
                      <a:r>
                        <a:rPr lang="en-US" sz="1200">
                          <a:effectLst/>
                        </a:rPr>
                        <a:t>place</a:t>
                      </a:r>
                      <a:r>
                        <a:rPr lang="en-US" sz="1200" spc="-25">
                          <a:effectLst/>
                        </a:rPr>
                        <a:t> </a:t>
                      </a:r>
                      <a:r>
                        <a:rPr lang="en-US" sz="1200">
                          <a:effectLst/>
                        </a:rPr>
                        <a:t>to</a:t>
                      </a:r>
                      <a:r>
                        <a:rPr lang="en-US" sz="1200" spc="-25">
                          <a:effectLst/>
                        </a:rPr>
                        <a:t> </a:t>
                      </a:r>
                      <a:r>
                        <a:rPr lang="en-US" sz="1200">
                          <a:effectLst/>
                        </a:rPr>
                        <a:t>reduce</a:t>
                      </a:r>
                      <a:r>
                        <a:rPr lang="en-US" sz="1200" spc="-25">
                          <a:effectLst/>
                        </a:rPr>
                        <a:t> </a:t>
                      </a:r>
                      <a:r>
                        <a:rPr lang="en-US" sz="1200">
                          <a:effectLst/>
                        </a:rPr>
                        <a:t>potenti</a:t>
                      </a:r>
                      <a:r>
                        <a:rPr lang="en-US" sz="1200" spc="-10">
                          <a:effectLst/>
                        </a:rPr>
                        <a:t>a</a:t>
                      </a:r>
                      <a:r>
                        <a:rPr lang="en-US" sz="1200">
                          <a:effectLst/>
                        </a:rPr>
                        <a:t>l</a:t>
                      </a:r>
                      <a:r>
                        <a:rPr lang="en-US" sz="1200" spc="-25">
                          <a:effectLst/>
                        </a:rPr>
                        <a:t> </a:t>
                      </a:r>
                      <a:r>
                        <a:rPr lang="en-US" sz="1200">
                          <a:effectLst/>
                        </a:rPr>
                        <a:t>of</a:t>
                      </a:r>
                      <a:r>
                        <a:rPr lang="en-US" sz="1200" spc="-25">
                          <a:effectLst/>
                        </a:rPr>
                        <a:t> </a:t>
                      </a:r>
                      <a:r>
                        <a:rPr lang="en-US" sz="1200">
                          <a:effectLst/>
                        </a:rPr>
                        <a:t>personn</a:t>
                      </a:r>
                      <a:r>
                        <a:rPr lang="en-US" sz="1200" spc="-5">
                          <a:effectLst/>
                        </a:rPr>
                        <a:t>e</a:t>
                      </a:r>
                      <a:r>
                        <a:rPr lang="en-US" sz="1200">
                          <a:effectLst/>
                        </a:rPr>
                        <a:t>l</a:t>
                      </a:r>
                      <a:r>
                        <a:rPr lang="en-US" sz="1200" spc="-30">
                          <a:effectLst/>
                        </a:rPr>
                        <a:t> </a:t>
                      </a:r>
                      <a:r>
                        <a:rPr lang="en-US" sz="1200">
                          <a:effectLst/>
                        </a:rPr>
                        <a:t>conta</a:t>
                      </a:r>
                      <a:r>
                        <a:rPr lang="en-US" sz="1200" spc="-10">
                          <a:effectLst/>
                        </a:rPr>
                        <a:t>m</a:t>
                      </a:r>
                      <a:r>
                        <a:rPr lang="en-US" sz="1200">
                          <a:effectLst/>
                        </a:rPr>
                        <a:t>inati</a:t>
                      </a:r>
                      <a:r>
                        <a:rPr lang="en-US" sz="1200" spc="5">
                          <a:effectLst/>
                        </a:rPr>
                        <a:t>o</a:t>
                      </a:r>
                      <a:r>
                        <a:rPr lang="en-US" sz="1200">
                          <a:effectLst/>
                        </a:rPr>
                        <a:t>n</a:t>
                      </a:r>
                      <a:r>
                        <a:rPr lang="en-US" sz="1200" spc="-30">
                          <a:effectLst/>
                        </a:rPr>
                        <a:t> </a:t>
                      </a:r>
                      <a:r>
                        <a:rPr lang="en-US" sz="1200">
                          <a:effectLst/>
                        </a:rPr>
                        <a:t>of</a:t>
                      </a:r>
                      <a:r>
                        <a:rPr lang="en-US" sz="1200" spc="-25">
                          <a:effectLst/>
                        </a:rPr>
                        <a:t> </a:t>
                      </a:r>
                      <a:r>
                        <a:rPr lang="en-US" sz="1200">
                          <a:effectLst/>
                        </a:rPr>
                        <a:t>food</a:t>
                      </a:r>
                      <a:r>
                        <a:rPr lang="en-US" sz="1200" spc="-25">
                          <a:effectLst/>
                        </a:rPr>
                        <a:t> </a:t>
                      </a:r>
                      <a:r>
                        <a:rPr lang="en-US" sz="1200">
                          <a:effectLst/>
                        </a:rPr>
                        <a:t>stu</a:t>
                      </a:r>
                      <a:r>
                        <a:rPr lang="en-US" sz="1200" spc="-10">
                          <a:effectLst/>
                        </a:rPr>
                        <a:t>f</a:t>
                      </a:r>
                      <a:r>
                        <a:rPr lang="en-US" sz="1200">
                          <a:effectLst/>
                        </a:rPr>
                        <a:t>f.</a:t>
                      </a:r>
                      <a:r>
                        <a:rPr lang="en-US" sz="1200" spc="-25">
                          <a:effectLst/>
                        </a:rPr>
                        <a:t> </a:t>
                      </a:r>
                      <a:r>
                        <a:rPr lang="en-US" sz="1200">
                          <a:effectLst/>
                        </a:rPr>
                        <a:t>Jewelry</a:t>
                      </a:r>
                      <a:r>
                        <a:rPr lang="en-US" sz="1200" spc="-15">
                          <a:effectLst/>
                        </a:rPr>
                        <a:t> </a:t>
                      </a:r>
                      <a:r>
                        <a:rPr lang="en-US" sz="1200">
                          <a:effectLst/>
                        </a:rPr>
                        <a:t>is</a:t>
                      </a:r>
                      <a:r>
                        <a:rPr lang="en-US" sz="1200" spc="-25">
                          <a:effectLst/>
                        </a:rPr>
                        <a:t> </a:t>
                      </a:r>
                      <a:r>
                        <a:rPr lang="en-US" sz="1200">
                          <a:effectLst/>
                        </a:rPr>
                        <a:t>an</a:t>
                      </a:r>
                      <a:endParaRPr lang="en-US" sz="1100">
                        <a:effectLst/>
                      </a:endParaRPr>
                    </a:p>
                    <a:p>
                      <a:pPr marL="64770" marR="0">
                        <a:lnSpc>
                          <a:spcPct val="107000"/>
                        </a:lnSpc>
                        <a:spcBef>
                          <a:spcPts val="0"/>
                        </a:spcBef>
                        <a:spcAft>
                          <a:spcPts val="0"/>
                        </a:spcAft>
                      </a:pPr>
                      <a:r>
                        <a:rPr lang="en-US" sz="1200">
                          <a:effectLst/>
                        </a:rPr>
                        <a:t>exa</a:t>
                      </a:r>
                      <a:r>
                        <a:rPr lang="en-US" sz="1200" spc="-10">
                          <a:effectLst/>
                        </a:rPr>
                        <a:t>m</a:t>
                      </a:r>
                      <a:r>
                        <a:rPr lang="en-US" sz="1200">
                          <a:effectLst/>
                        </a:rPr>
                        <a:t>ple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24533862"/>
                  </a:ext>
                </a:extLst>
              </a:tr>
              <a:tr h="397395">
                <a:tc>
                  <a:txBody>
                    <a:bodyPr/>
                    <a:lstStyle/>
                    <a:p>
                      <a:pPr marL="64135" marR="0">
                        <a:lnSpc>
                          <a:spcPts val="1245"/>
                        </a:lnSpc>
                        <a:spcBef>
                          <a:spcPts val="0"/>
                        </a:spcBef>
                        <a:spcAft>
                          <a:spcPts val="0"/>
                        </a:spcAft>
                      </a:pPr>
                      <a:r>
                        <a:rPr lang="en-US" sz="1200">
                          <a:effectLst/>
                        </a:rPr>
                        <a:t>Che</a:t>
                      </a:r>
                      <a:r>
                        <a:rPr lang="en-US" sz="1200" spc="-10">
                          <a:effectLst/>
                        </a:rPr>
                        <a:t>m</a:t>
                      </a:r>
                      <a:r>
                        <a:rPr lang="en-US" sz="1200">
                          <a:effectLst/>
                        </a:rPr>
                        <a:t>ical</a:t>
                      </a:r>
                      <a:r>
                        <a:rPr lang="en-US" sz="1200" spc="-40">
                          <a:effectLst/>
                        </a:rPr>
                        <a:t> </a:t>
                      </a:r>
                      <a:r>
                        <a:rPr lang="en-US" sz="1200">
                          <a:effectLst/>
                        </a:rPr>
                        <a:t>haz</a:t>
                      </a:r>
                      <a:r>
                        <a:rPr lang="en-US" sz="1200" spc="-5">
                          <a:effectLst/>
                        </a:rPr>
                        <a:t>a</a:t>
                      </a:r>
                      <a:r>
                        <a:rPr lang="en-US" sz="1200">
                          <a:effectLst/>
                        </a:rPr>
                        <a:t>rds</a:t>
                      </a:r>
                      <a:r>
                        <a:rPr lang="en-US" sz="1200" spc="-35">
                          <a:effectLst/>
                        </a:rPr>
                        <a:t> </a:t>
                      </a:r>
                      <a:r>
                        <a:rPr lang="en-US" sz="1200">
                          <a:effectLst/>
                        </a:rPr>
                        <a:t>assessment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a:t>
                      </a:r>
                      <a:endParaRPr lang="en-US" sz="1100">
                        <a:effectLst/>
                      </a:endParaRPr>
                    </a:p>
                    <a:p>
                      <a:pPr marL="64770" marR="0">
                        <a:lnSpc>
                          <a:spcPct val="107000"/>
                        </a:lnSpc>
                        <a:spcBef>
                          <a:spcPts val="0"/>
                        </a:spcBef>
                        <a:spcAft>
                          <a:spcPts val="0"/>
                        </a:spcAft>
                      </a:pPr>
                      <a:r>
                        <a:rPr lang="en-US" sz="1200">
                          <a:effectLst/>
                        </a:rPr>
                        <a:t>identi</a:t>
                      </a:r>
                      <a:r>
                        <a:rPr lang="en-US" sz="1200" spc="-10">
                          <a:effectLst/>
                        </a:rPr>
                        <a:t>f</a:t>
                      </a:r>
                      <a:r>
                        <a:rPr lang="en-US" sz="1200">
                          <a:effectLst/>
                        </a:rPr>
                        <a:t>y</a:t>
                      </a:r>
                      <a:r>
                        <a:rPr lang="en-US" sz="1200" spc="-45">
                          <a:effectLst/>
                        </a:rPr>
                        <a:t> </a:t>
                      </a:r>
                      <a:r>
                        <a:rPr lang="en-US" sz="1200">
                          <a:effectLst/>
                        </a:rPr>
                        <a:t>and</a:t>
                      </a:r>
                      <a:r>
                        <a:rPr lang="en-US" sz="1200" spc="-50">
                          <a:effectLst/>
                        </a:rPr>
                        <a:t> </a:t>
                      </a:r>
                      <a:r>
                        <a:rPr lang="en-US" sz="1200" spc="-10">
                          <a:effectLst/>
                        </a:rPr>
                        <a:t>e</a:t>
                      </a:r>
                      <a:r>
                        <a:rPr lang="en-US" sz="1200">
                          <a:effectLst/>
                        </a:rPr>
                        <a:t>valuate</a:t>
                      </a:r>
                      <a:r>
                        <a:rPr lang="en-US" sz="1200" spc="-50">
                          <a:effectLst/>
                        </a:rPr>
                        <a:t> </a:t>
                      </a:r>
                      <a:r>
                        <a:rPr lang="en-US" sz="1200">
                          <a:effectLst/>
                        </a:rPr>
                        <a:t>raw</a:t>
                      </a:r>
                      <a:r>
                        <a:rPr lang="en-US" sz="1200" spc="-50">
                          <a:effectLst/>
                        </a:rPr>
                        <a:t> </a:t>
                      </a:r>
                      <a:r>
                        <a:rPr lang="en-US" sz="1200" spc="5">
                          <a:effectLst/>
                        </a:rPr>
                        <a:t>i</a:t>
                      </a:r>
                      <a:r>
                        <a:rPr lang="en-US" sz="1200">
                          <a:effectLst/>
                        </a:rPr>
                        <a:t>ngredients/ingredients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99062473"/>
                  </a:ext>
                </a:extLst>
              </a:tr>
              <a:tr h="196023">
                <a:tc gridSpan="5">
                  <a:txBody>
                    <a:bodyPr/>
                    <a:lstStyle/>
                    <a:p>
                      <a:pPr marL="64770" marR="0">
                        <a:lnSpc>
                          <a:spcPts val="1245"/>
                        </a:lnSpc>
                        <a:spcBef>
                          <a:spcPts val="0"/>
                        </a:spcBef>
                        <a:spcAft>
                          <a:spcPts val="0"/>
                        </a:spcAft>
                      </a:pPr>
                      <a:r>
                        <a:rPr lang="en-US" sz="1200">
                          <a:effectLst/>
                        </a:rPr>
                        <a:t>Hint:</a:t>
                      </a:r>
                      <a:r>
                        <a:rPr lang="en-US" sz="1200" spc="-40">
                          <a:effectLst/>
                        </a:rPr>
                        <a:t> </a:t>
                      </a:r>
                      <a:r>
                        <a:rPr lang="en-US" sz="1200">
                          <a:effectLst/>
                        </a:rPr>
                        <a:t>Suppli</a:t>
                      </a:r>
                      <a:r>
                        <a:rPr lang="en-US" sz="1200" spc="-10">
                          <a:effectLst/>
                        </a:rPr>
                        <a:t>e</a:t>
                      </a:r>
                      <a:r>
                        <a:rPr lang="en-US" sz="1200">
                          <a:effectLst/>
                        </a:rPr>
                        <a:t>r</a:t>
                      </a:r>
                      <a:r>
                        <a:rPr lang="en-US" sz="1200" spc="-35">
                          <a:effectLst/>
                        </a:rPr>
                        <a:t> </a:t>
                      </a:r>
                      <a:r>
                        <a:rPr lang="en-US" sz="1200">
                          <a:effectLst/>
                        </a:rPr>
                        <a:t>verification</a:t>
                      </a:r>
                      <a:r>
                        <a:rPr lang="en-US" sz="1200" spc="-35">
                          <a:effectLst/>
                        </a:rPr>
                        <a:t> </a:t>
                      </a:r>
                      <a:r>
                        <a:rPr lang="en-US" sz="1200">
                          <a:effectLst/>
                        </a:rPr>
                        <a:t>of</a:t>
                      </a:r>
                      <a:r>
                        <a:rPr lang="en-US" sz="1200" spc="-35">
                          <a:effectLst/>
                        </a:rPr>
                        <a:t> </a:t>
                      </a:r>
                      <a:r>
                        <a:rPr lang="en-US" sz="1200">
                          <a:effectLst/>
                        </a:rPr>
                        <a:t>assess</a:t>
                      </a:r>
                      <a:r>
                        <a:rPr lang="en-US" sz="1200" spc="-5">
                          <a:effectLst/>
                        </a:rPr>
                        <a:t>m</a:t>
                      </a:r>
                      <a:r>
                        <a:rPr lang="en-US" sz="1200">
                          <a:effectLst/>
                        </a:rPr>
                        <a:t>ent</a:t>
                      </a:r>
                      <a:r>
                        <a:rPr lang="en-US" sz="1200" spc="-35">
                          <a:effectLst/>
                        </a:rPr>
                        <a:t> </a:t>
                      </a:r>
                      <a:r>
                        <a:rPr lang="en-US" sz="1200">
                          <a:effectLst/>
                        </a:rPr>
                        <a:t>may</a:t>
                      </a:r>
                      <a:r>
                        <a:rPr lang="en-US" sz="1200" spc="-25">
                          <a:effectLst/>
                        </a:rPr>
                        <a:t> </a:t>
                      </a:r>
                      <a:r>
                        <a:rPr lang="en-US" sz="1200">
                          <a:effectLst/>
                        </a:rPr>
                        <a:t>apply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05933556"/>
                  </a:ext>
                </a:extLst>
              </a:tr>
              <a:tr h="397395">
                <a:tc>
                  <a:txBody>
                    <a:bodyPr/>
                    <a:lstStyle/>
                    <a:p>
                      <a:pPr marL="64135" marR="0">
                        <a:lnSpc>
                          <a:spcPts val="1245"/>
                        </a:lnSpc>
                        <a:spcBef>
                          <a:spcPts val="0"/>
                        </a:spcBef>
                        <a:spcAft>
                          <a:spcPts val="0"/>
                        </a:spcAft>
                      </a:pPr>
                      <a:r>
                        <a:rPr lang="en-US" sz="1200">
                          <a:effectLst/>
                        </a:rPr>
                        <a:t>Che</a:t>
                      </a:r>
                      <a:r>
                        <a:rPr lang="en-US" sz="1200" spc="-10">
                          <a:effectLst/>
                        </a:rPr>
                        <a:t>m</a:t>
                      </a:r>
                      <a:r>
                        <a:rPr lang="en-US" sz="1200">
                          <a:effectLst/>
                        </a:rPr>
                        <a:t>ical</a:t>
                      </a:r>
                      <a:r>
                        <a:rPr lang="en-US" sz="1200" spc="-40">
                          <a:effectLst/>
                        </a:rPr>
                        <a:t> </a:t>
                      </a:r>
                      <a:r>
                        <a:rPr lang="en-US" sz="1200">
                          <a:effectLst/>
                        </a:rPr>
                        <a:t>haz</a:t>
                      </a:r>
                      <a:r>
                        <a:rPr lang="en-US" sz="1200" spc="-5">
                          <a:effectLst/>
                        </a:rPr>
                        <a:t>a</a:t>
                      </a:r>
                      <a:r>
                        <a:rPr lang="en-US" sz="1200">
                          <a:effectLst/>
                        </a:rPr>
                        <a:t>rds</a:t>
                      </a:r>
                      <a:r>
                        <a:rPr lang="en-US" sz="1200" spc="-35">
                          <a:effectLst/>
                        </a:rPr>
                        <a:t> </a:t>
                      </a:r>
                      <a:r>
                        <a:rPr lang="en-US" sz="1200">
                          <a:effectLst/>
                        </a:rPr>
                        <a:t>assessment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a:t>
                      </a:r>
                      <a:endParaRPr lang="en-US" sz="1100">
                        <a:effectLst/>
                      </a:endParaRPr>
                    </a:p>
                    <a:p>
                      <a:pPr marL="64770" marR="0">
                        <a:lnSpc>
                          <a:spcPct val="107000"/>
                        </a:lnSpc>
                        <a:spcBef>
                          <a:spcPts val="0"/>
                        </a:spcBef>
                        <a:spcAft>
                          <a:spcPts val="0"/>
                        </a:spcAft>
                      </a:pPr>
                      <a:r>
                        <a:rPr lang="en-US" sz="1200">
                          <a:effectLst/>
                        </a:rPr>
                        <a:t>identi</a:t>
                      </a:r>
                      <a:r>
                        <a:rPr lang="en-US" sz="1200" spc="-10">
                          <a:effectLst/>
                        </a:rPr>
                        <a:t>f</a:t>
                      </a:r>
                      <a:r>
                        <a:rPr lang="en-US" sz="1200">
                          <a:effectLst/>
                        </a:rPr>
                        <a:t>y</a:t>
                      </a:r>
                      <a:r>
                        <a:rPr lang="en-US" sz="1200" spc="-30">
                          <a:effectLst/>
                        </a:rPr>
                        <a:t> </a:t>
                      </a:r>
                      <a:r>
                        <a:rPr lang="en-US" sz="1200">
                          <a:effectLst/>
                        </a:rPr>
                        <a:t>and</a:t>
                      </a:r>
                      <a:r>
                        <a:rPr lang="en-US" sz="1200" spc="-35">
                          <a:effectLst/>
                        </a:rPr>
                        <a:t> </a:t>
                      </a:r>
                      <a:r>
                        <a:rPr lang="en-US" sz="1200" spc="-10">
                          <a:effectLst/>
                        </a:rPr>
                        <a:t>e</a:t>
                      </a:r>
                      <a:r>
                        <a:rPr lang="en-US" sz="1200">
                          <a:effectLst/>
                        </a:rPr>
                        <a:t>valuate</a:t>
                      </a:r>
                      <a:r>
                        <a:rPr lang="en-US" sz="1200" spc="-35">
                          <a:effectLst/>
                        </a:rPr>
                        <a:t> </a:t>
                      </a:r>
                      <a:r>
                        <a:rPr lang="en-US" sz="1200">
                          <a:effectLst/>
                        </a:rPr>
                        <a:t>finished</a:t>
                      </a:r>
                      <a:r>
                        <a:rPr lang="en-US" sz="1200" spc="-35">
                          <a:effectLst/>
                        </a:rPr>
                        <a:t> </a:t>
                      </a:r>
                      <a:r>
                        <a:rPr lang="en-US" sz="1200">
                          <a:effectLst/>
                        </a:rPr>
                        <a:t>food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715085553"/>
                  </a:ext>
                </a:extLst>
              </a:tr>
              <a:tr h="196023">
                <a:tc gridSpan="5">
                  <a:txBody>
                    <a:bodyPr/>
                    <a:lstStyle/>
                    <a:p>
                      <a:pPr marL="64770" marR="0">
                        <a:lnSpc>
                          <a:spcPts val="1245"/>
                        </a:lnSpc>
                        <a:spcBef>
                          <a:spcPts val="0"/>
                        </a:spcBef>
                        <a:spcAft>
                          <a:spcPts val="0"/>
                        </a:spcAft>
                      </a:pPr>
                      <a:r>
                        <a:rPr lang="en-US" sz="1200">
                          <a:effectLst/>
                        </a:rPr>
                        <a:t>Hint:</a:t>
                      </a:r>
                      <a:r>
                        <a:rPr lang="en-US" sz="1200" spc="-35">
                          <a:effectLst/>
                        </a:rPr>
                        <a:t> </a:t>
                      </a:r>
                      <a:r>
                        <a:rPr lang="en-US" sz="1200">
                          <a:effectLst/>
                        </a:rPr>
                        <a:t>Che</a:t>
                      </a:r>
                      <a:r>
                        <a:rPr lang="en-US" sz="1200" spc="-10">
                          <a:effectLst/>
                        </a:rPr>
                        <a:t>m</a:t>
                      </a:r>
                      <a:r>
                        <a:rPr lang="en-US" sz="1200">
                          <a:effectLst/>
                        </a:rPr>
                        <a:t>icals</a:t>
                      </a:r>
                      <a:r>
                        <a:rPr lang="en-US" sz="1200" spc="-30">
                          <a:effectLst/>
                        </a:rPr>
                        <a:t> </a:t>
                      </a:r>
                      <a:r>
                        <a:rPr lang="en-US" sz="1200">
                          <a:effectLst/>
                        </a:rPr>
                        <a:t>that</a:t>
                      </a:r>
                      <a:r>
                        <a:rPr lang="en-US" sz="1200" spc="-30">
                          <a:effectLst/>
                        </a:rPr>
                        <a:t> </a:t>
                      </a:r>
                      <a:r>
                        <a:rPr lang="en-US" sz="1200">
                          <a:effectLst/>
                        </a:rPr>
                        <a:t>cause</a:t>
                      </a:r>
                      <a:r>
                        <a:rPr lang="en-US" sz="1200" spc="-25">
                          <a:effectLst/>
                        </a:rPr>
                        <a:t> </a:t>
                      </a:r>
                      <a:r>
                        <a:rPr lang="en-US" sz="1200">
                          <a:effectLst/>
                        </a:rPr>
                        <a:t>injury</a:t>
                      </a:r>
                      <a:r>
                        <a:rPr lang="en-US" sz="1200" spc="-20">
                          <a:effectLst/>
                        </a:rPr>
                        <a:t> </a:t>
                      </a:r>
                      <a:r>
                        <a:rPr lang="en-US" sz="1200" spc="-5">
                          <a:effectLst/>
                        </a:rPr>
                        <a:t>t</a:t>
                      </a:r>
                      <a:r>
                        <a:rPr lang="en-US" sz="1200">
                          <a:effectLst/>
                        </a:rPr>
                        <a:t>o</a:t>
                      </a:r>
                      <a:r>
                        <a:rPr lang="en-US" sz="1200" spc="-30">
                          <a:effectLst/>
                        </a:rPr>
                        <a:t> </a:t>
                      </a:r>
                      <a:r>
                        <a:rPr lang="en-US" sz="1200" spc="-5">
                          <a:effectLst/>
                        </a:rPr>
                        <a:t>h</a:t>
                      </a:r>
                      <a:r>
                        <a:rPr lang="en-US" sz="1200">
                          <a:effectLst/>
                        </a:rPr>
                        <a:t>umans</a:t>
                      </a:r>
                      <a:r>
                        <a:rPr lang="en-US" sz="1200" spc="-30">
                          <a:effectLst/>
                        </a:rPr>
                        <a:t> </a:t>
                      </a:r>
                      <a:r>
                        <a:rPr lang="en-US" sz="1200">
                          <a:effectLst/>
                        </a:rPr>
                        <a:t>and/or</a:t>
                      </a:r>
                      <a:r>
                        <a:rPr lang="en-US" sz="1200" spc="-30">
                          <a:effectLst/>
                        </a:rPr>
                        <a:t> </a:t>
                      </a:r>
                      <a:r>
                        <a:rPr lang="en-US" sz="1200">
                          <a:effectLst/>
                        </a:rPr>
                        <a:t>a</a:t>
                      </a:r>
                      <a:r>
                        <a:rPr lang="en-US" sz="1200" spc="-5">
                          <a:effectLst/>
                        </a:rPr>
                        <a:t>n</a:t>
                      </a:r>
                      <a:r>
                        <a:rPr lang="en-US" sz="1200">
                          <a:effectLst/>
                        </a:rPr>
                        <a:t>i</a:t>
                      </a:r>
                      <a:r>
                        <a:rPr lang="en-US" sz="1200" spc="-10">
                          <a:effectLst/>
                        </a:rPr>
                        <a:t>m</a:t>
                      </a:r>
                      <a:r>
                        <a:rPr lang="en-US" sz="1200">
                          <a:effectLst/>
                        </a:rPr>
                        <a:t>als.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38143123"/>
                  </a:ext>
                </a:extLst>
              </a:tr>
              <a:tr h="397395">
                <a:tc>
                  <a:txBody>
                    <a:bodyPr/>
                    <a:lstStyle/>
                    <a:p>
                      <a:pPr marL="64135" marR="0">
                        <a:lnSpc>
                          <a:spcPts val="1245"/>
                        </a:lnSpc>
                        <a:spcBef>
                          <a:spcPts val="0"/>
                        </a:spcBef>
                        <a:spcAft>
                          <a:spcPts val="0"/>
                        </a:spcAft>
                      </a:pPr>
                      <a:r>
                        <a:rPr lang="en-US" sz="1200">
                          <a:effectLst/>
                        </a:rPr>
                        <a:t>Che</a:t>
                      </a:r>
                      <a:r>
                        <a:rPr lang="en-US" sz="1200" spc="-10">
                          <a:effectLst/>
                        </a:rPr>
                        <a:t>m</a:t>
                      </a:r>
                      <a:r>
                        <a:rPr lang="en-US" sz="1200">
                          <a:effectLst/>
                        </a:rPr>
                        <a:t>ical</a:t>
                      </a:r>
                      <a:r>
                        <a:rPr lang="en-US" sz="1200" spc="-40">
                          <a:effectLst/>
                        </a:rPr>
                        <a:t> </a:t>
                      </a:r>
                      <a:r>
                        <a:rPr lang="en-US" sz="1200">
                          <a:effectLst/>
                        </a:rPr>
                        <a:t>haz</a:t>
                      </a:r>
                      <a:r>
                        <a:rPr lang="en-US" sz="1200" spc="-5">
                          <a:effectLst/>
                        </a:rPr>
                        <a:t>a</a:t>
                      </a:r>
                      <a:r>
                        <a:rPr lang="en-US" sz="1200">
                          <a:effectLst/>
                        </a:rPr>
                        <a:t>rds</a:t>
                      </a:r>
                      <a:r>
                        <a:rPr lang="en-US" sz="1200" spc="-35">
                          <a:effectLst/>
                        </a:rPr>
                        <a:t> </a:t>
                      </a:r>
                      <a:r>
                        <a:rPr lang="en-US" sz="1200">
                          <a:effectLst/>
                        </a:rPr>
                        <a:t>assessment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a:t>
                      </a:r>
                      <a:endParaRPr lang="en-US" sz="1100">
                        <a:effectLst/>
                      </a:endParaRPr>
                    </a:p>
                    <a:p>
                      <a:pPr marL="64770" marR="0">
                        <a:lnSpc>
                          <a:spcPct val="107000"/>
                        </a:lnSpc>
                        <a:spcBef>
                          <a:spcPts val="0"/>
                        </a:spcBef>
                        <a:spcAft>
                          <a:spcPts val="0"/>
                        </a:spcAft>
                      </a:pPr>
                      <a:r>
                        <a:rPr lang="en-US" sz="1200">
                          <a:effectLst/>
                        </a:rPr>
                        <a:t>identi</a:t>
                      </a:r>
                      <a:r>
                        <a:rPr lang="en-US" sz="1200" spc="-10">
                          <a:effectLst/>
                        </a:rPr>
                        <a:t>f</a:t>
                      </a:r>
                      <a:r>
                        <a:rPr lang="en-US" sz="1200">
                          <a:effectLst/>
                        </a:rPr>
                        <a:t>y</a:t>
                      </a:r>
                      <a:r>
                        <a:rPr lang="en-US" sz="1200" spc="-35">
                          <a:effectLst/>
                        </a:rPr>
                        <a:t> </a:t>
                      </a:r>
                      <a:r>
                        <a:rPr lang="en-US" sz="1200">
                          <a:effectLst/>
                        </a:rPr>
                        <a:t>and</a:t>
                      </a:r>
                      <a:r>
                        <a:rPr lang="en-US" sz="1200" spc="-35">
                          <a:effectLst/>
                        </a:rPr>
                        <a:t> </a:t>
                      </a:r>
                      <a:r>
                        <a:rPr lang="en-US" sz="1200" spc="-10">
                          <a:effectLst/>
                        </a:rPr>
                        <a:t>e</a:t>
                      </a:r>
                      <a:r>
                        <a:rPr lang="en-US" sz="1200">
                          <a:effectLst/>
                        </a:rPr>
                        <a:t>valuate</a:t>
                      </a:r>
                      <a:r>
                        <a:rPr lang="en-US" sz="1200" spc="-40">
                          <a:effectLst/>
                        </a:rPr>
                        <a:t> </a:t>
                      </a:r>
                      <a:r>
                        <a:rPr lang="en-US" sz="1200">
                          <a:effectLst/>
                        </a:rPr>
                        <a:t>facili</a:t>
                      </a:r>
                      <a:r>
                        <a:rPr lang="en-US" sz="1200" spc="5">
                          <a:effectLst/>
                        </a:rPr>
                        <a:t>t</a:t>
                      </a:r>
                      <a:r>
                        <a:rPr lang="en-US" sz="1200">
                          <a:effectLst/>
                        </a:rPr>
                        <a:t>y</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extLst>
                  <a:ext uri="{0D108BD9-81ED-4DB2-BD59-A6C34878D82A}">
                    <a16:rowId xmlns:a16="http://schemas.microsoft.com/office/drawing/2014/main" val="952851064"/>
                  </a:ext>
                </a:extLst>
              </a:tr>
              <a:tr h="196023">
                <a:tc gridSpan="6">
                  <a:txBody>
                    <a:bodyPr/>
                    <a:lstStyle/>
                    <a:p>
                      <a:pPr marL="64770" marR="0">
                        <a:lnSpc>
                          <a:spcPts val="1245"/>
                        </a:lnSpc>
                        <a:spcBef>
                          <a:spcPts val="0"/>
                        </a:spcBef>
                        <a:spcAft>
                          <a:spcPts val="0"/>
                        </a:spcAft>
                      </a:pPr>
                      <a:r>
                        <a:rPr lang="en-US" sz="1200">
                          <a:effectLst/>
                        </a:rPr>
                        <a:t>Hint:</a:t>
                      </a:r>
                      <a:r>
                        <a:rPr lang="en-US" sz="1200" spc="-70">
                          <a:effectLst/>
                        </a:rPr>
                        <a:t> </a:t>
                      </a:r>
                      <a:r>
                        <a:rPr lang="en-US" sz="1200">
                          <a:effectLst/>
                        </a:rPr>
                        <a:t>Environmental</a:t>
                      </a:r>
                      <a:r>
                        <a:rPr lang="en-US" sz="1200" spc="-70">
                          <a:effectLst/>
                        </a:rPr>
                        <a:t> </a:t>
                      </a:r>
                      <a:r>
                        <a:rPr lang="en-US" sz="1200">
                          <a:effectLst/>
                        </a:rPr>
                        <a:t>assess</a:t>
                      </a:r>
                      <a:r>
                        <a:rPr lang="en-US" sz="1200" spc="-5">
                          <a:effectLst/>
                        </a:rPr>
                        <a:t>m</a:t>
                      </a:r>
                      <a:r>
                        <a:rPr lang="en-US" sz="1200">
                          <a:effectLst/>
                        </a:rPr>
                        <a:t>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59481763"/>
                  </a:ext>
                </a:extLst>
              </a:tr>
              <a:tr h="397395">
                <a:tc>
                  <a:txBody>
                    <a:bodyPr/>
                    <a:lstStyle/>
                    <a:p>
                      <a:pPr marL="64135" marR="0">
                        <a:lnSpc>
                          <a:spcPts val="1245"/>
                        </a:lnSpc>
                        <a:spcBef>
                          <a:spcPts val="0"/>
                        </a:spcBef>
                        <a:spcAft>
                          <a:spcPts val="0"/>
                        </a:spcAft>
                      </a:pPr>
                      <a:r>
                        <a:rPr lang="en-US" sz="1200">
                          <a:effectLst/>
                        </a:rPr>
                        <a:t>Che</a:t>
                      </a:r>
                      <a:r>
                        <a:rPr lang="en-US" sz="1200" spc="-10">
                          <a:effectLst/>
                        </a:rPr>
                        <a:t>m</a:t>
                      </a:r>
                      <a:r>
                        <a:rPr lang="en-US" sz="1200">
                          <a:effectLst/>
                        </a:rPr>
                        <a:t>ical</a:t>
                      </a:r>
                      <a:r>
                        <a:rPr lang="en-US" sz="1200" spc="-40">
                          <a:effectLst/>
                        </a:rPr>
                        <a:t> </a:t>
                      </a:r>
                      <a:r>
                        <a:rPr lang="en-US" sz="1200">
                          <a:effectLst/>
                        </a:rPr>
                        <a:t>haz</a:t>
                      </a:r>
                      <a:r>
                        <a:rPr lang="en-US" sz="1200" spc="-5">
                          <a:effectLst/>
                        </a:rPr>
                        <a:t>a</a:t>
                      </a:r>
                      <a:r>
                        <a:rPr lang="en-US" sz="1200">
                          <a:effectLst/>
                        </a:rPr>
                        <a:t>rds</a:t>
                      </a:r>
                      <a:r>
                        <a:rPr lang="en-US" sz="1200" spc="-35">
                          <a:effectLst/>
                        </a:rPr>
                        <a:t> </a:t>
                      </a:r>
                      <a:r>
                        <a:rPr lang="en-US" sz="1200">
                          <a:effectLst/>
                        </a:rPr>
                        <a:t>assessment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a:t>
                      </a:r>
                      <a:endParaRPr lang="en-US" sz="1100">
                        <a:effectLst/>
                      </a:endParaRPr>
                    </a:p>
                    <a:p>
                      <a:pPr marL="64770" marR="0">
                        <a:lnSpc>
                          <a:spcPct val="107000"/>
                        </a:lnSpc>
                        <a:spcBef>
                          <a:spcPts val="0"/>
                        </a:spcBef>
                        <a:spcAft>
                          <a:spcPts val="0"/>
                        </a:spcAft>
                      </a:pPr>
                      <a:r>
                        <a:rPr lang="en-US" sz="1200">
                          <a:effectLst/>
                        </a:rPr>
                        <a:t>identi</a:t>
                      </a:r>
                      <a:r>
                        <a:rPr lang="en-US" sz="1200" spc="-10">
                          <a:effectLst/>
                        </a:rPr>
                        <a:t>f</a:t>
                      </a:r>
                      <a:r>
                        <a:rPr lang="en-US" sz="1200">
                          <a:effectLst/>
                        </a:rPr>
                        <a:t>y</a:t>
                      </a:r>
                      <a:r>
                        <a:rPr lang="en-US" sz="1200" spc="-40">
                          <a:effectLst/>
                        </a:rPr>
                        <a:t> </a:t>
                      </a:r>
                      <a:r>
                        <a:rPr lang="en-US" sz="1200">
                          <a:effectLst/>
                        </a:rPr>
                        <a:t>and</a:t>
                      </a:r>
                      <a:r>
                        <a:rPr lang="en-US" sz="1200" spc="-40">
                          <a:effectLst/>
                        </a:rPr>
                        <a:t> </a:t>
                      </a:r>
                      <a:r>
                        <a:rPr lang="en-US" sz="1200" spc="-10">
                          <a:effectLst/>
                        </a:rPr>
                        <a:t>e</a:t>
                      </a:r>
                      <a:r>
                        <a:rPr lang="en-US" sz="1200">
                          <a:effectLst/>
                        </a:rPr>
                        <a:t>valuate</a:t>
                      </a:r>
                      <a:r>
                        <a:rPr lang="en-US" sz="1200" spc="-45">
                          <a:effectLst/>
                        </a:rPr>
                        <a:t> </a:t>
                      </a:r>
                      <a:r>
                        <a:rPr lang="en-US" sz="1200">
                          <a:effectLst/>
                        </a:rPr>
                        <a:t>equi</a:t>
                      </a:r>
                      <a:r>
                        <a:rPr lang="en-US" sz="1200" spc="-5">
                          <a:effectLst/>
                        </a:rPr>
                        <a:t>pm</a:t>
                      </a:r>
                      <a:r>
                        <a:rPr lang="en-US" sz="1200">
                          <a:effectLst/>
                        </a:rPr>
                        <a:t>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extLst>
                  <a:ext uri="{0D108BD9-81ED-4DB2-BD59-A6C34878D82A}">
                    <a16:rowId xmlns:a16="http://schemas.microsoft.com/office/drawing/2014/main" val="49622537"/>
                  </a:ext>
                </a:extLst>
              </a:tr>
              <a:tr h="196023">
                <a:tc gridSpan="6">
                  <a:txBody>
                    <a:bodyPr/>
                    <a:lstStyle/>
                    <a:p>
                      <a:pPr marL="64770" marR="0">
                        <a:lnSpc>
                          <a:spcPts val="1245"/>
                        </a:lnSpc>
                        <a:spcBef>
                          <a:spcPts val="0"/>
                        </a:spcBef>
                        <a:spcAft>
                          <a:spcPts val="0"/>
                        </a:spcAft>
                      </a:pPr>
                      <a:r>
                        <a:rPr lang="en-US" sz="1200">
                          <a:effectLst/>
                        </a:rPr>
                        <a:t>Hint:</a:t>
                      </a:r>
                      <a:r>
                        <a:rPr lang="en-US" sz="1200" spc="220">
                          <a:effectLst/>
                        </a:rPr>
                        <a:t> </a:t>
                      </a:r>
                      <a:r>
                        <a:rPr lang="en-US" sz="1200">
                          <a:effectLst/>
                        </a:rPr>
                        <a:t>Cross</a:t>
                      </a:r>
                      <a:r>
                        <a:rPr lang="en-US" sz="1200" spc="-30">
                          <a:effectLst/>
                        </a:rPr>
                        <a:t> </a:t>
                      </a:r>
                      <a:r>
                        <a:rPr lang="en-US" sz="1200">
                          <a:effectLst/>
                        </a:rPr>
                        <a:t>conta</a:t>
                      </a:r>
                      <a:r>
                        <a:rPr lang="en-US" sz="1200" spc="-10">
                          <a:effectLst/>
                        </a:rPr>
                        <a:t>m</a:t>
                      </a:r>
                      <a:r>
                        <a:rPr lang="en-US" sz="1200">
                          <a:effectLst/>
                        </a:rPr>
                        <a:t>ination</a:t>
                      </a:r>
                      <a:r>
                        <a:rPr lang="en-US" sz="1200" spc="-25">
                          <a:effectLst/>
                        </a:rPr>
                        <a:t> </a:t>
                      </a:r>
                      <a:r>
                        <a:rPr lang="en-US" sz="1200">
                          <a:effectLst/>
                        </a:rPr>
                        <a:t>from</a:t>
                      </a:r>
                      <a:r>
                        <a:rPr lang="en-US" sz="1200" spc="-35">
                          <a:effectLst/>
                        </a:rPr>
                        <a:t> </a:t>
                      </a:r>
                      <a:r>
                        <a:rPr lang="en-US" sz="1200">
                          <a:effectLst/>
                        </a:rPr>
                        <a:t>batch</a:t>
                      </a:r>
                      <a:r>
                        <a:rPr lang="en-US" sz="1200" spc="-30">
                          <a:effectLst/>
                        </a:rPr>
                        <a:t> </a:t>
                      </a:r>
                      <a:r>
                        <a:rPr lang="en-US" sz="1200">
                          <a:effectLst/>
                        </a:rPr>
                        <a:t>to</a:t>
                      </a:r>
                      <a:r>
                        <a:rPr lang="en-US" sz="1200" spc="-25">
                          <a:effectLst/>
                        </a:rPr>
                        <a:t> </a:t>
                      </a:r>
                      <a:r>
                        <a:rPr lang="en-US" sz="1200">
                          <a:effectLst/>
                        </a:rPr>
                        <a:t>batch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14832750"/>
                  </a:ext>
                </a:extLst>
              </a:tr>
              <a:tr h="657608">
                <a:tc>
                  <a:txBody>
                    <a:bodyPr/>
                    <a:lstStyle/>
                    <a:p>
                      <a:pPr marL="64770" marR="410845" indent="-635">
                        <a:lnSpc>
                          <a:spcPts val="1260"/>
                        </a:lnSpc>
                        <a:spcBef>
                          <a:spcPts val="5"/>
                        </a:spcBef>
                        <a:spcAft>
                          <a:spcPts val="0"/>
                        </a:spcAft>
                      </a:pPr>
                      <a:r>
                        <a:rPr lang="en-US" sz="1200">
                          <a:effectLst/>
                        </a:rPr>
                        <a:t>Che</a:t>
                      </a:r>
                      <a:r>
                        <a:rPr lang="en-US" sz="1200" spc="-10">
                          <a:effectLst/>
                        </a:rPr>
                        <a:t>m</a:t>
                      </a:r>
                      <a:r>
                        <a:rPr lang="en-US" sz="1200">
                          <a:effectLst/>
                        </a:rPr>
                        <a:t>ical</a:t>
                      </a:r>
                      <a:r>
                        <a:rPr lang="en-US" sz="1200" spc="-40">
                          <a:effectLst/>
                        </a:rPr>
                        <a:t> </a:t>
                      </a:r>
                      <a:r>
                        <a:rPr lang="en-US" sz="1200">
                          <a:effectLst/>
                        </a:rPr>
                        <a:t>haz</a:t>
                      </a:r>
                      <a:r>
                        <a:rPr lang="en-US" sz="1200" spc="-5">
                          <a:effectLst/>
                        </a:rPr>
                        <a:t>a</a:t>
                      </a:r>
                      <a:r>
                        <a:rPr lang="en-US" sz="1200">
                          <a:effectLst/>
                        </a:rPr>
                        <a:t>rds</a:t>
                      </a:r>
                      <a:r>
                        <a:rPr lang="en-US" sz="1200" spc="-35">
                          <a:effectLst/>
                        </a:rPr>
                        <a:t> </a:t>
                      </a:r>
                      <a:r>
                        <a:rPr lang="en-US" sz="1200">
                          <a:effectLst/>
                        </a:rPr>
                        <a:t>assessment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 identi</a:t>
                      </a:r>
                      <a:r>
                        <a:rPr lang="en-US" sz="1200" spc="-10">
                          <a:effectLst/>
                        </a:rPr>
                        <a:t>f</a:t>
                      </a:r>
                      <a:r>
                        <a:rPr lang="en-US" sz="1200">
                          <a:effectLst/>
                        </a:rPr>
                        <a:t>y</a:t>
                      </a:r>
                      <a:r>
                        <a:rPr lang="en-US" sz="1200" spc="-40">
                          <a:effectLst/>
                        </a:rPr>
                        <a:t> </a:t>
                      </a:r>
                      <a:r>
                        <a:rPr lang="en-US" sz="1200">
                          <a:effectLst/>
                        </a:rPr>
                        <a:t>and</a:t>
                      </a:r>
                      <a:r>
                        <a:rPr lang="en-US" sz="1200" spc="-45">
                          <a:effectLst/>
                        </a:rPr>
                        <a:t> </a:t>
                      </a:r>
                      <a:r>
                        <a:rPr lang="en-US" sz="1200" spc="-10">
                          <a:effectLst/>
                        </a:rPr>
                        <a:t>e</a:t>
                      </a:r>
                      <a:r>
                        <a:rPr lang="en-US" sz="1200">
                          <a:effectLst/>
                        </a:rPr>
                        <a:t>valuate</a:t>
                      </a:r>
                      <a:r>
                        <a:rPr lang="en-US" sz="1200" spc="-50">
                          <a:effectLst/>
                        </a:rPr>
                        <a:t> </a:t>
                      </a:r>
                      <a:r>
                        <a:rPr lang="en-US" sz="1200">
                          <a:effectLst/>
                        </a:rPr>
                        <a:t>transportation</a:t>
                      </a:r>
                      <a:r>
                        <a:rPr lang="en-US" sz="1200" spc="-45">
                          <a:effectLst/>
                        </a:rPr>
                        <a:t> </a:t>
                      </a:r>
                      <a:r>
                        <a:rPr lang="en-US" sz="1200">
                          <a:effectLst/>
                        </a:rPr>
                        <a:t>prac</a:t>
                      </a:r>
                      <a:r>
                        <a:rPr lang="en-US" sz="1200" spc="-5">
                          <a:effectLst/>
                        </a:rPr>
                        <a:t>t</a:t>
                      </a:r>
                      <a:r>
                        <a:rPr lang="en-US" sz="1200">
                          <a:effectLst/>
                        </a:rPr>
                        <a:t>ices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extLst>
                  <a:ext uri="{0D108BD9-81ED-4DB2-BD59-A6C34878D82A}">
                    <a16:rowId xmlns:a16="http://schemas.microsoft.com/office/drawing/2014/main" val="3980852620"/>
                  </a:ext>
                </a:extLst>
              </a:tr>
              <a:tr h="433286">
                <a:tc gridSpan="6">
                  <a:txBody>
                    <a:bodyPr/>
                    <a:lstStyle/>
                    <a:p>
                      <a:pPr marL="64770" marR="0">
                        <a:lnSpc>
                          <a:spcPts val="1260"/>
                        </a:lnSpc>
                        <a:spcBef>
                          <a:spcPts val="5"/>
                        </a:spcBef>
                        <a:spcAft>
                          <a:spcPts val="0"/>
                        </a:spcAft>
                      </a:pPr>
                      <a:r>
                        <a:rPr lang="en-US" sz="1200" dirty="0">
                          <a:effectLst/>
                        </a:rPr>
                        <a:t>Hint:</a:t>
                      </a:r>
                      <a:r>
                        <a:rPr lang="en-US" sz="1200" spc="-30" dirty="0">
                          <a:effectLst/>
                        </a:rPr>
                        <a:t> </a:t>
                      </a:r>
                      <a:r>
                        <a:rPr lang="en-US" sz="1200" dirty="0">
                          <a:effectLst/>
                        </a:rPr>
                        <a:t>Assessment</a:t>
                      </a:r>
                      <a:r>
                        <a:rPr lang="en-US" sz="1200" spc="-25" dirty="0">
                          <a:effectLst/>
                        </a:rPr>
                        <a:t> </a:t>
                      </a:r>
                      <a:r>
                        <a:rPr lang="en-US" sz="1200" dirty="0">
                          <a:effectLst/>
                        </a:rPr>
                        <a:t>of</a:t>
                      </a:r>
                      <a:r>
                        <a:rPr lang="en-US" sz="1200" spc="-30" dirty="0">
                          <a:effectLst/>
                        </a:rPr>
                        <a:t> </a:t>
                      </a:r>
                      <a:r>
                        <a:rPr lang="en-US" sz="1200" dirty="0">
                          <a:effectLst/>
                        </a:rPr>
                        <a:t>the</a:t>
                      </a:r>
                      <a:r>
                        <a:rPr lang="en-US" sz="1200" spc="-25" dirty="0">
                          <a:effectLst/>
                        </a:rPr>
                        <a:t> </a:t>
                      </a:r>
                      <a:r>
                        <a:rPr lang="en-US" sz="1200" dirty="0">
                          <a:effectLst/>
                        </a:rPr>
                        <a:t>method</a:t>
                      </a:r>
                      <a:r>
                        <a:rPr lang="en-US" sz="1200" spc="-30" dirty="0">
                          <a:effectLst/>
                        </a:rPr>
                        <a:t> </a:t>
                      </a:r>
                      <a:r>
                        <a:rPr lang="en-US" sz="1200" dirty="0">
                          <a:effectLst/>
                        </a:rPr>
                        <a:t>of</a:t>
                      </a:r>
                      <a:r>
                        <a:rPr lang="en-US" sz="1200" spc="-25" dirty="0">
                          <a:effectLst/>
                        </a:rPr>
                        <a:t> </a:t>
                      </a:r>
                      <a:r>
                        <a:rPr lang="en-US" sz="1200" dirty="0">
                          <a:effectLst/>
                        </a:rPr>
                        <a:t>tran</a:t>
                      </a:r>
                      <a:r>
                        <a:rPr lang="en-US" sz="1200" spc="-10" dirty="0">
                          <a:effectLst/>
                        </a:rPr>
                        <a:t>s</a:t>
                      </a:r>
                      <a:r>
                        <a:rPr lang="en-US" sz="1200" dirty="0">
                          <a:effectLst/>
                        </a:rPr>
                        <a:t>porting</a:t>
                      </a:r>
                      <a:r>
                        <a:rPr lang="en-US" sz="1200" spc="-35" dirty="0">
                          <a:effectLst/>
                        </a:rPr>
                        <a:t> </a:t>
                      </a:r>
                      <a:r>
                        <a:rPr lang="en-US" sz="1200" dirty="0">
                          <a:effectLst/>
                        </a:rPr>
                        <a:t>finis</a:t>
                      </a:r>
                      <a:r>
                        <a:rPr lang="en-US" sz="1200" spc="-5" dirty="0">
                          <a:effectLst/>
                        </a:rPr>
                        <a:t>h</a:t>
                      </a:r>
                      <a:r>
                        <a:rPr lang="en-US" sz="1200" dirty="0">
                          <a:effectLst/>
                        </a:rPr>
                        <a:t>ed</a:t>
                      </a:r>
                      <a:r>
                        <a:rPr lang="en-US" sz="1200" spc="-25" dirty="0">
                          <a:effectLst/>
                        </a:rPr>
                        <a:t> </a:t>
                      </a:r>
                      <a:r>
                        <a:rPr lang="en-US" sz="1200" dirty="0">
                          <a:effectLst/>
                        </a:rPr>
                        <a:t>foods</a:t>
                      </a:r>
                      <a:r>
                        <a:rPr lang="en-US" sz="1200" spc="-30" dirty="0">
                          <a:effectLst/>
                        </a:rPr>
                        <a:t> </a:t>
                      </a:r>
                      <a:r>
                        <a:rPr lang="en-US" sz="1200" dirty="0">
                          <a:effectLst/>
                        </a:rPr>
                        <a:t>and</a:t>
                      </a:r>
                      <a:r>
                        <a:rPr lang="en-US" sz="1200" spc="-30" dirty="0">
                          <a:effectLst/>
                        </a:rPr>
                        <a:t> </a:t>
                      </a:r>
                      <a:r>
                        <a:rPr lang="en-US" sz="1200" dirty="0">
                          <a:effectLst/>
                        </a:rPr>
                        <a:t>the</a:t>
                      </a:r>
                      <a:r>
                        <a:rPr lang="en-US" sz="1200" spc="-30" dirty="0">
                          <a:effectLst/>
                        </a:rPr>
                        <a:t> </a:t>
                      </a:r>
                      <a:r>
                        <a:rPr lang="en-US" sz="1200" dirty="0">
                          <a:effectLst/>
                        </a:rPr>
                        <a:t>potential</a:t>
                      </a:r>
                      <a:r>
                        <a:rPr lang="en-US" sz="1200" spc="-25" dirty="0">
                          <a:effectLst/>
                        </a:rPr>
                        <a:t> </a:t>
                      </a:r>
                      <a:r>
                        <a:rPr lang="en-US" sz="1200" spc="-10" dirty="0">
                          <a:effectLst/>
                        </a:rPr>
                        <a:t>f</a:t>
                      </a:r>
                      <a:r>
                        <a:rPr lang="en-US" sz="1200" dirty="0">
                          <a:effectLst/>
                        </a:rPr>
                        <a:t>or</a:t>
                      </a:r>
                      <a:r>
                        <a:rPr lang="en-US" sz="1200" spc="-30" dirty="0">
                          <a:effectLst/>
                        </a:rPr>
                        <a:t> </a:t>
                      </a:r>
                      <a:r>
                        <a:rPr lang="en-US" sz="1200" dirty="0">
                          <a:effectLst/>
                        </a:rPr>
                        <a:t>cross conta</a:t>
                      </a:r>
                      <a:r>
                        <a:rPr lang="en-US" sz="1200" spc="-10" dirty="0">
                          <a:effectLst/>
                        </a:rPr>
                        <a:t>m</a:t>
                      </a:r>
                      <a:r>
                        <a:rPr lang="en-US" sz="1200" dirty="0">
                          <a:effectLst/>
                        </a:rPr>
                        <a:t>ination</a:t>
                      </a:r>
                      <a:r>
                        <a:rPr lang="en-US" sz="1200" spc="-45" dirty="0">
                          <a:effectLst/>
                        </a:rPr>
                        <a:t> </a:t>
                      </a:r>
                      <a:r>
                        <a:rPr lang="en-US" sz="1200" dirty="0">
                          <a:effectLst/>
                        </a:rPr>
                        <a:t>or</a:t>
                      </a:r>
                      <a:r>
                        <a:rPr lang="en-US" sz="1200" spc="-40" dirty="0">
                          <a:effectLst/>
                        </a:rPr>
                        <a:t> </a:t>
                      </a:r>
                      <a:r>
                        <a:rPr lang="en-US" sz="1200" dirty="0">
                          <a:effectLst/>
                        </a:rPr>
                        <a:t>conta</a:t>
                      </a:r>
                      <a:r>
                        <a:rPr lang="en-US" sz="1200" spc="-10" dirty="0">
                          <a:effectLst/>
                        </a:rPr>
                        <a:t>m</a:t>
                      </a:r>
                      <a:r>
                        <a:rPr lang="en-US" sz="1200" dirty="0">
                          <a:effectLst/>
                        </a:rPr>
                        <a:t>ination</a:t>
                      </a:r>
                      <a:r>
                        <a:rPr lang="en-US" sz="1200" spc="-40" dirty="0">
                          <a:effectLst/>
                        </a:rPr>
                        <a:t> </a:t>
                      </a:r>
                      <a:r>
                        <a:rPr lang="en-US" sz="1200" dirty="0">
                          <a:effectLst/>
                        </a:rPr>
                        <a:t>of</a:t>
                      </a:r>
                      <a:r>
                        <a:rPr lang="en-US" sz="1200" spc="-40" dirty="0">
                          <a:effectLst/>
                        </a:rPr>
                        <a:t> </a:t>
                      </a:r>
                      <a:r>
                        <a:rPr lang="en-US" sz="1200" dirty="0">
                          <a:effectLst/>
                        </a:rPr>
                        <a:t>fini</a:t>
                      </a:r>
                      <a:r>
                        <a:rPr lang="en-US" sz="1200" spc="-10" dirty="0">
                          <a:effectLst/>
                        </a:rPr>
                        <a:t>s</a:t>
                      </a:r>
                      <a:r>
                        <a:rPr lang="en-US" sz="1200" dirty="0">
                          <a:effectLst/>
                        </a:rPr>
                        <a:t>hed</a:t>
                      </a:r>
                      <a:r>
                        <a:rPr lang="en-US" sz="1200" spc="-40" dirty="0">
                          <a:effectLst/>
                        </a:rPr>
                        <a:t> </a:t>
                      </a:r>
                      <a:r>
                        <a:rPr lang="en-US" sz="1200" dirty="0">
                          <a:effectLst/>
                        </a:rPr>
                        <a:t>foods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13583836"/>
                  </a:ext>
                </a:extLst>
              </a:tr>
              <a:tr h="397395">
                <a:tc>
                  <a:txBody>
                    <a:bodyPr/>
                    <a:lstStyle/>
                    <a:p>
                      <a:pPr marL="64135" marR="0">
                        <a:lnSpc>
                          <a:spcPts val="1245"/>
                        </a:lnSpc>
                        <a:spcBef>
                          <a:spcPts val="0"/>
                        </a:spcBef>
                        <a:spcAft>
                          <a:spcPts val="0"/>
                        </a:spcAft>
                      </a:pPr>
                      <a:r>
                        <a:rPr lang="en-US" sz="1200">
                          <a:effectLst/>
                        </a:rPr>
                        <a:t>Che</a:t>
                      </a:r>
                      <a:r>
                        <a:rPr lang="en-US" sz="1200" spc="-10">
                          <a:effectLst/>
                        </a:rPr>
                        <a:t>m</a:t>
                      </a:r>
                      <a:r>
                        <a:rPr lang="en-US" sz="1200">
                          <a:effectLst/>
                        </a:rPr>
                        <a:t>ical</a:t>
                      </a:r>
                      <a:r>
                        <a:rPr lang="en-US" sz="1200" spc="-40">
                          <a:effectLst/>
                        </a:rPr>
                        <a:t> </a:t>
                      </a:r>
                      <a:r>
                        <a:rPr lang="en-US" sz="1200">
                          <a:effectLst/>
                        </a:rPr>
                        <a:t>haz</a:t>
                      </a:r>
                      <a:r>
                        <a:rPr lang="en-US" sz="1200" spc="-5">
                          <a:effectLst/>
                        </a:rPr>
                        <a:t>a</a:t>
                      </a:r>
                      <a:r>
                        <a:rPr lang="en-US" sz="1200">
                          <a:effectLst/>
                        </a:rPr>
                        <a:t>rds</a:t>
                      </a:r>
                      <a:r>
                        <a:rPr lang="en-US" sz="1200" spc="-35">
                          <a:effectLst/>
                        </a:rPr>
                        <a:t> </a:t>
                      </a:r>
                      <a:r>
                        <a:rPr lang="en-US" sz="1200">
                          <a:effectLst/>
                        </a:rPr>
                        <a:t>assessment</a:t>
                      </a:r>
                      <a:r>
                        <a:rPr lang="en-US" sz="1200" spc="-35">
                          <a:effectLst/>
                        </a:rPr>
                        <a:t> </a:t>
                      </a:r>
                      <a:r>
                        <a:rPr lang="en-US" sz="1200">
                          <a:effectLst/>
                        </a:rPr>
                        <a:t>has</a:t>
                      </a:r>
                      <a:r>
                        <a:rPr lang="en-US" sz="1200" spc="-35">
                          <a:effectLst/>
                        </a:rPr>
                        <a:t> </a:t>
                      </a:r>
                      <a:r>
                        <a:rPr lang="en-US" sz="1200">
                          <a:effectLst/>
                        </a:rPr>
                        <a:t>been</a:t>
                      </a:r>
                      <a:r>
                        <a:rPr lang="en-US" sz="1200" spc="-35">
                          <a:effectLst/>
                        </a:rPr>
                        <a:t> </a:t>
                      </a:r>
                      <a:r>
                        <a:rPr lang="en-US" sz="1200">
                          <a:effectLst/>
                        </a:rPr>
                        <a:t>co</a:t>
                      </a:r>
                      <a:r>
                        <a:rPr lang="en-US" sz="1200" spc="-10">
                          <a:effectLst/>
                        </a:rPr>
                        <a:t>m</a:t>
                      </a:r>
                      <a:r>
                        <a:rPr lang="en-US" sz="1200">
                          <a:effectLst/>
                        </a:rPr>
                        <a:t>ple</a:t>
                      </a:r>
                      <a:r>
                        <a:rPr lang="en-US" sz="1200" spc="5">
                          <a:effectLst/>
                        </a:rPr>
                        <a:t>t</a:t>
                      </a:r>
                      <a:r>
                        <a:rPr lang="en-US" sz="1200" spc="-5">
                          <a:effectLst/>
                        </a:rPr>
                        <a:t>e</a:t>
                      </a:r>
                      <a:r>
                        <a:rPr lang="en-US" sz="1200">
                          <a:effectLst/>
                        </a:rPr>
                        <a:t>d</a:t>
                      </a:r>
                      <a:r>
                        <a:rPr lang="en-US" sz="1200" spc="-35">
                          <a:effectLst/>
                        </a:rPr>
                        <a:t> </a:t>
                      </a:r>
                      <a:r>
                        <a:rPr lang="en-US" sz="1200">
                          <a:effectLst/>
                        </a:rPr>
                        <a:t>to</a:t>
                      </a:r>
                      <a:endParaRPr lang="en-US" sz="1100">
                        <a:effectLst/>
                      </a:endParaRPr>
                    </a:p>
                    <a:p>
                      <a:pPr marL="64770" marR="0">
                        <a:lnSpc>
                          <a:spcPct val="107000"/>
                        </a:lnSpc>
                        <a:spcBef>
                          <a:spcPts val="0"/>
                        </a:spcBef>
                        <a:spcAft>
                          <a:spcPts val="0"/>
                        </a:spcAft>
                      </a:pPr>
                      <a:r>
                        <a:rPr lang="en-US" sz="1200">
                          <a:effectLst/>
                        </a:rPr>
                        <a:t>identi</a:t>
                      </a:r>
                      <a:r>
                        <a:rPr lang="en-US" sz="1200" spc="-10">
                          <a:effectLst/>
                        </a:rPr>
                        <a:t>f</a:t>
                      </a:r>
                      <a:r>
                        <a:rPr lang="en-US" sz="1200">
                          <a:effectLst/>
                        </a:rPr>
                        <a:t>y</a:t>
                      </a:r>
                      <a:r>
                        <a:rPr lang="en-US" sz="1200" spc="-35">
                          <a:effectLst/>
                        </a:rPr>
                        <a:t> </a:t>
                      </a:r>
                      <a:r>
                        <a:rPr lang="en-US" sz="1200">
                          <a:effectLst/>
                        </a:rPr>
                        <a:t>and</a:t>
                      </a:r>
                      <a:r>
                        <a:rPr lang="en-US" sz="1200" spc="-45">
                          <a:effectLst/>
                        </a:rPr>
                        <a:t> </a:t>
                      </a:r>
                      <a:r>
                        <a:rPr lang="en-US" sz="1200" spc="-10">
                          <a:effectLst/>
                        </a:rPr>
                        <a:t>e</a:t>
                      </a:r>
                      <a:r>
                        <a:rPr lang="en-US" sz="1200">
                          <a:effectLst/>
                        </a:rPr>
                        <a:t>valuate</a:t>
                      </a:r>
                      <a:r>
                        <a:rPr lang="en-US" sz="1200" spc="-40">
                          <a:effectLst/>
                        </a:rPr>
                        <a:t> </a:t>
                      </a:r>
                      <a:r>
                        <a:rPr lang="en-US" sz="1200">
                          <a:effectLst/>
                        </a:rPr>
                        <a:t>personnel</a:t>
                      </a:r>
                      <a:r>
                        <a:rPr lang="en-US" sz="1200" spc="-45">
                          <a:effectLst/>
                        </a:rPr>
                        <a:t> </a:t>
                      </a:r>
                      <a:r>
                        <a:rPr lang="en-US" sz="1200" spc="-5">
                          <a:effectLst/>
                        </a:rPr>
                        <a:t>h</a:t>
                      </a:r>
                      <a:r>
                        <a:rPr lang="en-US" sz="1200">
                          <a:effectLst/>
                        </a:rPr>
                        <a:t>ygiene</a:t>
                      </a:r>
                      <a:r>
                        <a:rPr lang="en-US" sz="1200" spc="-40">
                          <a:effectLst/>
                        </a:rPr>
                        <a:t> </a:t>
                      </a:r>
                      <a:r>
                        <a:rPr lang="en-US" sz="1200">
                          <a:effectLst/>
                        </a:rPr>
                        <a:t>(sanitation)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gridSpan="2">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extLst>
                  <a:ext uri="{0D108BD9-81ED-4DB2-BD59-A6C34878D82A}">
                    <a16:rowId xmlns:a16="http://schemas.microsoft.com/office/drawing/2014/main" val="3840367087"/>
                  </a:ext>
                </a:extLst>
              </a:tr>
              <a:tr h="196023">
                <a:tc gridSpan="6">
                  <a:txBody>
                    <a:bodyPr/>
                    <a:lstStyle/>
                    <a:p>
                      <a:pPr marL="64770" marR="0">
                        <a:lnSpc>
                          <a:spcPts val="1245"/>
                        </a:lnSpc>
                        <a:spcBef>
                          <a:spcPts val="0"/>
                        </a:spcBef>
                        <a:spcAft>
                          <a:spcPts val="0"/>
                        </a:spcAft>
                      </a:pPr>
                      <a:r>
                        <a:rPr lang="en-US" sz="1200">
                          <a:effectLst/>
                        </a:rPr>
                        <a:t>Hint:</a:t>
                      </a:r>
                      <a:r>
                        <a:rPr lang="en-US" sz="1200" spc="-30">
                          <a:effectLst/>
                        </a:rPr>
                        <a:t> </a:t>
                      </a:r>
                      <a:r>
                        <a:rPr lang="en-US" sz="1200">
                          <a:effectLst/>
                        </a:rPr>
                        <a:t>Policies</a:t>
                      </a:r>
                      <a:r>
                        <a:rPr lang="en-US" sz="1200" spc="-25">
                          <a:effectLst/>
                        </a:rPr>
                        <a:t> </a:t>
                      </a:r>
                      <a:r>
                        <a:rPr lang="en-US" sz="1200">
                          <a:effectLst/>
                        </a:rPr>
                        <a:t>in</a:t>
                      </a:r>
                      <a:r>
                        <a:rPr lang="en-US" sz="1200" spc="-30">
                          <a:effectLst/>
                        </a:rPr>
                        <a:t> </a:t>
                      </a:r>
                      <a:r>
                        <a:rPr lang="en-US" sz="1200">
                          <a:effectLst/>
                        </a:rPr>
                        <a:t>place</a:t>
                      </a:r>
                      <a:r>
                        <a:rPr lang="en-US" sz="1200" spc="-30">
                          <a:effectLst/>
                        </a:rPr>
                        <a:t> </a:t>
                      </a:r>
                      <a:r>
                        <a:rPr lang="en-US" sz="1200">
                          <a:effectLst/>
                        </a:rPr>
                        <a:t>to</a:t>
                      </a:r>
                      <a:r>
                        <a:rPr lang="en-US" sz="1200" spc="-25">
                          <a:effectLst/>
                        </a:rPr>
                        <a:t> </a:t>
                      </a:r>
                      <a:r>
                        <a:rPr lang="en-US" sz="1200">
                          <a:effectLst/>
                        </a:rPr>
                        <a:t>reduce</a:t>
                      </a:r>
                      <a:r>
                        <a:rPr lang="en-US" sz="1200" spc="-30">
                          <a:effectLst/>
                        </a:rPr>
                        <a:t> </a:t>
                      </a:r>
                      <a:r>
                        <a:rPr lang="en-US" sz="1200">
                          <a:effectLst/>
                        </a:rPr>
                        <a:t>potenti</a:t>
                      </a:r>
                      <a:r>
                        <a:rPr lang="en-US" sz="1200" spc="-10">
                          <a:effectLst/>
                        </a:rPr>
                        <a:t>a</a:t>
                      </a:r>
                      <a:r>
                        <a:rPr lang="en-US" sz="1200">
                          <a:effectLst/>
                        </a:rPr>
                        <a:t>l</a:t>
                      </a:r>
                      <a:r>
                        <a:rPr lang="en-US" sz="1200" spc="-25">
                          <a:effectLst/>
                        </a:rPr>
                        <a:t> </a:t>
                      </a:r>
                      <a:r>
                        <a:rPr lang="en-US" sz="1200">
                          <a:effectLst/>
                        </a:rPr>
                        <a:t>of</a:t>
                      </a:r>
                      <a:r>
                        <a:rPr lang="en-US" sz="1200" spc="-30">
                          <a:effectLst/>
                        </a:rPr>
                        <a:t> </a:t>
                      </a:r>
                      <a:r>
                        <a:rPr lang="en-US" sz="1200">
                          <a:effectLst/>
                        </a:rPr>
                        <a:t>personnel</a:t>
                      </a:r>
                      <a:r>
                        <a:rPr lang="en-US" sz="1200" spc="-30">
                          <a:effectLst/>
                        </a:rPr>
                        <a:t> </a:t>
                      </a:r>
                      <a:r>
                        <a:rPr lang="en-US" sz="1200">
                          <a:effectLst/>
                        </a:rPr>
                        <a:t>conta</a:t>
                      </a:r>
                      <a:r>
                        <a:rPr lang="en-US" sz="1200" spc="-10">
                          <a:effectLst/>
                        </a:rPr>
                        <a:t>m</a:t>
                      </a:r>
                      <a:r>
                        <a:rPr lang="en-US" sz="1200">
                          <a:effectLst/>
                        </a:rPr>
                        <a:t>inati</a:t>
                      </a:r>
                      <a:r>
                        <a:rPr lang="en-US" sz="1200" spc="5">
                          <a:effectLst/>
                        </a:rPr>
                        <a:t>o</a:t>
                      </a:r>
                      <a:r>
                        <a:rPr lang="en-US" sz="1200">
                          <a:effectLst/>
                        </a:rPr>
                        <a:t>n</a:t>
                      </a:r>
                      <a:r>
                        <a:rPr lang="en-US" sz="1200" spc="-25">
                          <a:effectLst/>
                        </a:rPr>
                        <a:t> </a:t>
                      </a:r>
                      <a:r>
                        <a:rPr lang="en-US" sz="1200">
                          <a:effectLst/>
                        </a:rPr>
                        <a:t>of</a:t>
                      </a:r>
                      <a:r>
                        <a:rPr lang="en-US" sz="1200" spc="-30">
                          <a:effectLst/>
                        </a:rPr>
                        <a:t> </a:t>
                      </a:r>
                      <a:r>
                        <a:rPr lang="en-US" sz="1200">
                          <a:effectLst/>
                        </a:rPr>
                        <a:t>food</a:t>
                      </a:r>
                      <a:r>
                        <a:rPr lang="en-US" sz="1200" spc="-25">
                          <a:effectLst/>
                        </a:rPr>
                        <a:t> </a:t>
                      </a:r>
                      <a:r>
                        <a:rPr lang="en-US" sz="1200">
                          <a:effectLst/>
                        </a:rPr>
                        <a:t>stu</a:t>
                      </a:r>
                      <a:r>
                        <a:rPr lang="en-US" sz="1200" spc="-10">
                          <a:effectLst/>
                        </a:rPr>
                        <a:t>f</a:t>
                      </a:r>
                      <a:r>
                        <a:rPr lang="en-US" sz="1200">
                          <a:effectLst/>
                        </a:rPr>
                        <a:t>f</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82556321"/>
                  </a:ext>
                </a:extLst>
              </a:tr>
              <a:tr h="208964">
                <a:tc gridSpan="6">
                  <a:txBody>
                    <a:bodyPr/>
                    <a:lstStyle/>
                    <a:p>
                      <a:pPr marL="64770" marR="0">
                        <a:lnSpc>
                          <a:spcPts val="1255"/>
                        </a:lnSpc>
                        <a:spcBef>
                          <a:spcPts val="0"/>
                        </a:spcBef>
                        <a:spcAft>
                          <a:spcPts val="0"/>
                        </a:spcAft>
                      </a:pPr>
                      <a:r>
                        <a:rPr lang="en-US" sz="1200" dirty="0">
                          <a:effectLst/>
                        </a:rPr>
                        <a:t>Hazard</a:t>
                      </a:r>
                      <a:r>
                        <a:rPr lang="en-US" sz="1200" spc="-30" dirty="0">
                          <a:effectLst/>
                        </a:rPr>
                        <a:t> </a:t>
                      </a:r>
                      <a:r>
                        <a:rPr lang="en-US" sz="1200" dirty="0">
                          <a:effectLst/>
                        </a:rPr>
                        <a:t>Assess</a:t>
                      </a:r>
                      <a:r>
                        <a:rPr lang="en-US" sz="1200" spc="-10" dirty="0">
                          <a:effectLst/>
                        </a:rPr>
                        <a:t>m</a:t>
                      </a:r>
                      <a:r>
                        <a:rPr lang="en-US" sz="1200" dirty="0">
                          <a:effectLst/>
                        </a:rPr>
                        <a:t>ent</a:t>
                      </a:r>
                      <a:r>
                        <a:rPr lang="en-US" sz="1200" spc="-30" dirty="0">
                          <a:effectLst/>
                        </a:rPr>
                        <a:t> </a:t>
                      </a:r>
                      <a:r>
                        <a:rPr lang="en-US" sz="1200" dirty="0">
                          <a:effectLst/>
                        </a:rPr>
                        <a:t>for</a:t>
                      </a:r>
                      <a:r>
                        <a:rPr lang="en-US" sz="1200" spc="-30" dirty="0">
                          <a:effectLst/>
                        </a:rPr>
                        <a:t> </a:t>
                      </a:r>
                      <a:r>
                        <a:rPr lang="en-US" sz="1200" dirty="0">
                          <a:effectLst/>
                        </a:rPr>
                        <a:t>radiological</a:t>
                      </a:r>
                      <a:r>
                        <a:rPr lang="en-US" sz="1200" spc="-30" dirty="0">
                          <a:effectLst/>
                        </a:rPr>
                        <a:t> </a:t>
                      </a:r>
                      <a:r>
                        <a:rPr lang="en-US" sz="1200" dirty="0">
                          <a:effectLst/>
                        </a:rPr>
                        <a:t>hazards</a:t>
                      </a:r>
                      <a:r>
                        <a:rPr lang="en-US" sz="1200" spc="-35" dirty="0">
                          <a:effectLst/>
                        </a:rPr>
                        <a:t> </a:t>
                      </a:r>
                      <a:r>
                        <a:rPr lang="en-US" sz="1200" dirty="0">
                          <a:effectLst/>
                        </a:rPr>
                        <a:t>within</a:t>
                      </a:r>
                      <a:r>
                        <a:rPr lang="en-US" sz="1200" spc="-30" dirty="0">
                          <a:effectLst/>
                        </a:rPr>
                        <a:t> </a:t>
                      </a:r>
                      <a:r>
                        <a:rPr lang="en-US" sz="1200" dirty="0">
                          <a:effectLst/>
                        </a:rPr>
                        <a:t>all</a:t>
                      </a:r>
                      <a:r>
                        <a:rPr lang="en-US" sz="1200" spc="-35" dirty="0">
                          <a:effectLst/>
                        </a:rPr>
                        <a:t> </a:t>
                      </a:r>
                      <a:r>
                        <a:rPr lang="en-US" sz="1200" dirty="0">
                          <a:effectLst/>
                        </a:rPr>
                        <a:t>areas</a:t>
                      </a:r>
                      <a:r>
                        <a:rPr lang="en-US" sz="1200" spc="-30" dirty="0">
                          <a:effectLst/>
                        </a:rPr>
                        <a:t> </a:t>
                      </a:r>
                      <a:r>
                        <a:rPr lang="en-US" sz="1200" dirty="0">
                          <a:effectLst/>
                        </a:rPr>
                        <a:t>of</a:t>
                      </a:r>
                      <a:r>
                        <a:rPr lang="en-US" sz="1200" spc="-30" dirty="0">
                          <a:effectLst/>
                        </a:rPr>
                        <a:t> </a:t>
                      </a:r>
                      <a:r>
                        <a:rPr lang="en-US" sz="1200" dirty="0">
                          <a:effectLst/>
                        </a:rPr>
                        <a:t>facilities</a:t>
                      </a:r>
                      <a:r>
                        <a:rPr lang="en-US" sz="1200" spc="-25" dirty="0">
                          <a:effectLst/>
                        </a:rPr>
                        <a:t> </a:t>
                      </a:r>
                      <a:r>
                        <a:rPr lang="en-US" sz="1200" dirty="0">
                          <a:effectLst/>
                        </a:rPr>
                        <a:t>and</a:t>
                      </a:r>
                      <a:r>
                        <a:rPr lang="en-US" sz="1200" spc="-30" dirty="0">
                          <a:effectLst/>
                        </a:rPr>
                        <a:t> </a:t>
                      </a:r>
                      <a:r>
                        <a:rPr lang="en-US" sz="1200" dirty="0">
                          <a:effectLst/>
                        </a:rPr>
                        <a:t>food</a:t>
                      </a:r>
                      <a:r>
                        <a:rPr lang="en-US" sz="1200" spc="-35" dirty="0">
                          <a:effectLst/>
                        </a:rPr>
                        <a:t> </a:t>
                      </a:r>
                      <a:r>
                        <a:rPr lang="en-US" sz="1200" dirty="0">
                          <a:effectLst/>
                        </a:rPr>
                        <a:t>stuff</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1422684"/>
                  </a:ext>
                </a:extLst>
              </a:tr>
            </a:tbl>
          </a:graphicData>
        </a:graphic>
      </p:graphicFrame>
    </p:spTree>
    <p:extLst>
      <p:ext uri="{BB962C8B-B14F-4D97-AF65-F5344CB8AC3E}">
        <p14:creationId xmlns:p14="http://schemas.microsoft.com/office/powerpoint/2010/main" val="192470475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0531809-42BB-DE53-6868-3E0E101910F9}"/>
              </a:ext>
            </a:extLst>
          </p:cNvPr>
          <p:cNvGraphicFramePr>
            <a:graphicFrameLocks noGrp="1"/>
          </p:cNvGraphicFramePr>
          <p:nvPr>
            <p:extLst>
              <p:ext uri="{D42A27DB-BD31-4B8C-83A1-F6EECF244321}">
                <p14:modId xmlns:p14="http://schemas.microsoft.com/office/powerpoint/2010/main" val="1920676834"/>
              </p:ext>
            </p:extLst>
          </p:nvPr>
        </p:nvGraphicFramePr>
        <p:xfrm>
          <a:off x="172279" y="119270"/>
          <a:ext cx="11648662" cy="6427304"/>
        </p:xfrm>
        <a:graphic>
          <a:graphicData uri="http://schemas.openxmlformats.org/drawingml/2006/table">
            <a:tbl>
              <a:tblPr firstRow="1" firstCol="1" lastRow="1" lastCol="1" bandRow="1" bandCol="1">
                <a:tableStyleId>{69012ECD-51FC-41F1-AA8D-1B2483CD663E}</a:tableStyleId>
              </a:tblPr>
              <a:tblGrid>
                <a:gridCol w="1048263">
                  <a:extLst>
                    <a:ext uri="{9D8B030D-6E8A-4147-A177-3AD203B41FA5}">
                      <a16:colId xmlns:a16="http://schemas.microsoft.com/office/drawing/2014/main" val="4094739477"/>
                    </a:ext>
                  </a:extLst>
                </a:gridCol>
                <a:gridCol w="6267423">
                  <a:extLst>
                    <a:ext uri="{9D8B030D-6E8A-4147-A177-3AD203B41FA5}">
                      <a16:colId xmlns:a16="http://schemas.microsoft.com/office/drawing/2014/main" val="3859176104"/>
                    </a:ext>
                  </a:extLst>
                </a:gridCol>
                <a:gridCol w="832548">
                  <a:extLst>
                    <a:ext uri="{9D8B030D-6E8A-4147-A177-3AD203B41FA5}">
                      <a16:colId xmlns:a16="http://schemas.microsoft.com/office/drawing/2014/main" val="1605476117"/>
                    </a:ext>
                  </a:extLst>
                </a:gridCol>
                <a:gridCol w="831380">
                  <a:extLst>
                    <a:ext uri="{9D8B030D-6E8A-4147-A177-3AD203B41FA5}">
                      <a16:colId xmlns:a16="http://schemas.microsoft.com/office/drawing/2014/main" val="2655029205"/>
                    </a:ext>
                  </a:extLst>
                </a:gridCol>
                <a:gridCol w="936324">
                  <a:extLst>
                    <a:ext uri="{9D8B030D-6E8A-4147-A177-3AD203B41FA5}">
                      <a16:colId xmlns:a16="http://schemas.microsoft.com/office/drawing/2014/main" val="4197146990"/>
                    </a:ext>
                  </a:extLst>
                </a:gridCol>
                <a:gridCol w="1732724">
                  <a:extLst>
                    <a:ext uri="{9D8B030D-6E8A-4147-A177-3AD203B41FA5}">
                      <a16:colId xmlns:a16="http://schemas.microsoft.com/office/drawing/2014/main" val="1007151441"/>
                    </a:ext>
                  </a:extLst>
                </a:gridCol>
              </a:tblGrid>
              <a:tr h="492071">
                <a:tc gridSpan="2">
                  <a:txBody>
                    <a:bodyPr/>
                    <a:lstStyle/>
                    <a:p>
                      <a:pPr marL="1564640" marR="1611630" algn="ctr">
                        <a:lnSpc>
                          <a:spcPts val="1255"/>
                        </a:lnSpc>
                        <a:spcBef>
                          <a:spcPts val="0"/>
                        </a:spcBef>
                        <a:spcAft>
                          <a:spcPts val="0"/>
                        </a:spcAft>
                      </a:pPr>
                      <a:r>
                        <a:rPr lang="en-US" sz="1400">
                          <a:effectLst/>
                        </a:rPr>
                        <a:t>Questions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14300" marR="0">
                        <a:lnSpc>
                          <a:spcPts val="1255"/>
                        </a:lnSpc>
                        <a:spcBef>
                          <a:spcPts val="0"/>
                        </a:spcBef>
                        <a:spcAft>
                          <a:spcPts val="0"/>
                        </a:spcAft>
                      </a:pPr>
                      <a:r>
                        <a:rPr lang="en-US" sz="1400" spc="-5">
                          <a:effectLst/>
                        </a:rPr>
                        <a:t>Yes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7160" marR="0">
                        <a:lnSpc>
                          <a:spcPts val="1255"/>
                        </a:lnSpc>
                        <a:spcBef>
                          <a:spcPts val="0"/>
                        </a:spcBef>
                        <a:spcAft>
                          <a:spcPts val="0"/>
                        </a:spcAft>
                      </a:pPr>
                      <a:r>
                        <a:rPr lang="en-US" sz="1400">
                          <a:effectLst/>
                        </a:rPr>
                        <a:t>No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0175" marR="0">
                        <a:lnSpc>
                          <a:spcPts val="1255"/>
                        </a:lnSpc>
                        <a:spcBef>
                          <a:spcPts val="0"/>
                        </a:spcBef>
                        <a:spcAft>
                          <a:spcPts val="0"/>
                        </a:spcAft>
                      </a:pPr>
                      <a:r>
                        <a:rPr lang="en-US" sz="14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5250" marR="0">
                        <a:lnSpc>
                          <a:spcPts val="1255"/>
                        </a:lnSpc>
                        <a:spcBef>
                          <a:spcPts val="0"/>
                        </a:spcBef>
                        <a:spcAft>
                          <a:spcPts val="0"/>
                        </a:spcAft>
                      </a:pPr>
                      <a:r>
                        <a:rPr lang="en-US" sz="1400">
                          <a:effectLst/>
                        </a:rPr>
                        <a:t>Documen</a:t>
                      </a:r>
                      <a:r>
                        <a:rPr lang="en-US" sz="1400" spc="5">
                          <a:effectLst/>
                        </a:rPr>
                        <a:t>t</a:t>
                      </a:r>
                      <a:r>
                        <a:rPr lang="en-US" sz="1400">
                          <a:effectLst/>
                        </a:rPr>
                        <a: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41177540"/>
                  </a:ext>
                </a:extLst>
              </a:tr>
              <a:tr h="246036">
                <a:tc gridSpan="6">
                  <a:txBody>
                    <a:bodyPr/>
                    <a:lstStyle/>
                    <a:p>
                      <a:pPr marL="0" marR="0" algn="ctr">
                        <a:lnSpc>
                          <a:spcPts val="1255"/>
                        </a:lnSpc>
                        <a:spcBef>
                          <a:spcPts val="0"/>
                        </a:spcBef>
                        <a:spcAft>
                          <a:spcPts val="0"/>
                        </a:spcAft>
                      </a:pPr>
                      <a:r>
                        <a:rPr lang="en-US" sz="1400">
                          <a:effectLst/>
                        </a:rPr>
                        <a:t>Preventive</a:t>
                      </a:r>
                      <a:r>
                        <a:rPr lang="en-US" sz="1400" spc="-50">
                          <a:effectLst/>
                        </a:rPr>
                        <a:t> </a:t>
                      </a:r>
                      <a:r>
                        <a:rPr lang="en-US" sz="1400" spc="5">
                          <a:effectLst/>
                        </a:rPr>
                        <a:t>C</a:t>
                      </a:r>
                      <a:r>
                        <a:rPr lang="en-US" sz="1400">
                          <a:effectLst/>
                        </a:rPr>
                        <a:t>ontrols</a:t>
                      </a:r>
                      <a:r>
                        <a:rPr lang="en-US" sz="1400" spc="-50">
                          <a:effectLst/>
                        </a:rPr>
                        <a:t> </a:t>
                      </a:r>
                      <a:r>
                        <a:rPr lang="en-US" sz="1400">
                          <a:effectLst/>
                        </a:rPr>
                        <a:t>for</a:t>
                      </a:r>
                      <a:r>
                        <a:rPr lang="en-US" sz="1400" spc="-45">
                          <a:effectLst/>
                        </a:rPr>
                        <a:t> </a:t>
                      </a:r>
                      <a:r>
                        <a:rPr lang="en-US" sz="1400">
                          <a:effectLst/>
                        </a:rPr>
                        <a:t>Ha</a:t>
                      </a:r>
                      <a:r>
                        <a:rPr lang="en-US" sz="1400" spc="-10">
                          <a:effectLst/>
                        </a:rPr>
                        <a:t>z</a:t>
                      </a:r>
                      <a:r>
                        <a:rPr lang="en-US" sz="1400">
                          <a:effectLst/>
                        </a:rPr>
                        <a:t>ards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0483517"/>
                  </a:ext>
                </a:extLst>
              </a:tr>
              <a:tr h="683814">
                <a:tc rowSpan="2">
                  <a:txBody>
                    <a:bodyPr/>
                    <a:lstStyle/>
                    <a:p>
                      <a:pPr marL="100965" marR="0">
                        <a:lnSpc>
                          <a:spcPts val="1255"/>
                        </a:lnSpc>
                        <a:spcBef>
                          <a:spcPts val="0"/>
                        </a:spcBef>
                        <a:spcAft>
                          <a:spcPts val="0"/>
                        </a:spcAft>
                      </a:pPr>
                      <a:r>
                        <a:rPr lang="en-US" sz="1400">
                          <a:effectLst/>
                        </a:rPr>
                        <a:t>4.1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880110">
                        <a:lnSpc>
                          <a:spcPts val="1270"/>
                        </a:lnSpc>
                        <a:spcBef>
                          <a:spcPts val="0"/>
                        </a:spcBef>
                        <a:spcAft>
                          <a:spcPts val="0"/>
                        </a:spcAft>
                      </a:pPr>
                      <a:r>
                        <a:rPr lang="en-US" sz="1400">
                          <a:effectLst/>
                        </a:rPr>
                        <a:t>Written</a:t>
                      </a:r>
                      <a:r>
                        <a:rPr lang="en-US" sz="1400" spc="-50">
                          <a:effectLst/>
                        </a:rPr>
                        <a:t> </a:t>
                      </a:r>
                      <a:r>
                        <a:rPr lang="en-US" sz="1400">
                          <a:effectLst/>
                        </a:rPr>
                        <a:t>documentation</a:t>
                      </a:r>
                      <a:r>
                        <a:rPr lang="en-US" sz="1400" spc="-45">
                          <a:effectLst/>
                        </a:rPr>
                        <a:t> </a:t>
                      </a:r>
                      <a:r>
                        <a:rPr lang="en-US" sz="1400">
                          <a:effectLst/>
                        </a:rPr>
                        <a:t>of</a:t>
                      </a:r>
                      <a:r>
                        <a:rPr lang="en-US" sz="1400" spc="-45">
                          <a:effectLst/>
                        </a:rPr>
                        <a:t> </a:t>
                      </a:r>
                      <a:r>
                        <a:rPr lang="en-US" sz="1400">
                          <a:effectLst/>
                        </a:rPr>
                        <a:t>identification</a:t>
                      </a:r>
                      <a:r>
                        <a:rPr lang="en-US" sz="1400" spc="-50">
                          <a:effectLst/>
                        </a:rPr>
                        <a:t> </a:t>
                      </a:r>
                      <a:r>
                        <a:rPr lang="en-US" sz="1400">
                          <a:effectLst/>
                        </a:rPr>
                        <a:t>and categorizati</a:t>
                      </a:r>
                      <a:r>
                        <a:rPr lang="en-US" sz="1400" spc="5">
                          <a:effectLst/>
                        </a:rPr>
                        <a:t>o</a:t>
                      </a:r>
                      <a:r>
                        <a:rPr lang="en-US" sz="1400">
                          <a:effectLst/>
                        </a:rPr>
                        <a:t>n</a:t>
                      </a:r>
                      <a:r>
                        <a:rPr lang="en-US" sz="1400" spc="-55">
                          <a:effectLst/>
                        </a:rPr>
                        <a:t> </a:t>
                      </a:r>
                      <a:r>
                        <a:rPr lang="en-US" sz="1400">
                          <a:effectLst/>
                        </a:rPr>
                        <a:t>of</a:t>
                      </a:r>
                      <a:r>
                        <a:rPr lang="en-US" sz="1400" spc="-50">
                          <a:effectLst/>
                        </a:rPr>
                        <a:t> </a:t>
                      </a:r>
                      <a:r>
                        <a:rPr lang="en-US" sz="1400">
                          <a:effectLst/>
                        </a:rPr>
                        <a:t>hazard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703863071"/>
                  </a:ext>
                </a:extLst>
              </a:tr>
              <a:tr h="246036">
                <a:tc vMerge="1">
                  <a:txBody>
                    <a:bodyPr/>
                    <a:lstStyle/>
                    <a:p>
                      <a:endParaRPr lang="en-US"/>
                    </a:p>
                  </a:txBody>
                  <a:tcPr/>
                </a:tc>
                <a:tc gridSpan="5">
                  <a:txBody>
                    <a:bodyPr/>
                    <a:lstStyle/>
                    <a:p>
                      <a:pPr marL="64770" marR="105410">
                        <a:lnSpc>
                          <a:spcPts val="1255"/>
                        </a:lnSpc>
                        <a:spcBef>
                          <a:spcPts val="0"/>
                        </a:spcBef>
                        <a:spcAft>
                          <a:spcPts val="0"/>
                        </a:spcAft>
                      </a:pPr>
                      <a:r>
                        <a:rPr lang="en-US" sz="1400">
                          <a:effectLst/>
                        </a:rPr>
                        <a:t>Hint:</a:t>
                      </a:r>
                      <a:r>
                        <a:rPr lang="en-US" sz="1400" spc="225">
                          <a:effectLst/>
                        </a:rPr>
                        <a:t> </a:t>
                      </a:r>
                      <a:r>
                        <a:rPr lang="en-US" sz="1400">
                          <a:effectLst/>
                        </a:rPr>
                        <a:t>Hazard</a:t>
                      </a:r>
                      <a:r>
                        <a:rPr lang="en-US" sz="1400" spc="-15">
                          <a:effectLst/>
                        </a:rPr>
                        <a:t> </a:t>
                      </a:r>
                      <a:r>
                        <a:rPr lang="en-US" sz="1400">
                          <a:effectLst/>
                        </a:rPr>
                        <a:t>anal</a:t>
                      </a:r>
                      <a:r>
                        <a:rPr lang="en-US" sz="1400" spc="5">
                          <a:effectLst/>
                        </a:rPr>
                        <a:t>y</a:t>
                      </a:r>
                      <a:r>
                        <a:rPr lang="en-US" sz="1400" spc="-5">
                          <a:effectLst/>
                        </a:rPr>
                        <a:t>s</a:t>
                      </a:r>
                      <a:r>
                        <a:rPr lang="en-US" sz="1400">
                          <a:effectLst/>
                        </a:rPr>
                        <a:t>is</a:t>
                      </a:r>
                      <a:r>
                        <a:rPr lang="en-US" sz="1400" spc="-20">
                          <a:effectLst/>
                        </a:rPr>
                        <a:t> </a:t>
                      </a:r>
                      <a:r>
                        <a:rPr lang="en-US" sz="1400">
                          <a:effectLst/>
                        </a:rPr>
                        <a:t>identified</a:t>
                      </a:r>
                      <a:r>
                        <a:rPr lang="en-US" sz="1400" spc="-25">
                          <a:effectLst/>
                        </a:rPr>
                        <a:t> </a:t>
                      </a:r>
                      <a:r>
                        <a:rPr lang="en-US" sz="1400">
                          <a:effectLst/>
                        </a:rPr>
                        <a:t>in</a:t>
                      </a:r>
                      <a:r>
                        <a:rPr lang="en-US" sz="1400" spc="-25">
                          <a:effectLst/>
                        </a:rPr>
                        <a:t> </a:t>
                      </a:r>
                      <a:r>
                        <a:rPr lang="en-US" sz="1400">
                          <a:effectLst/>
                        </a:rPr>
                        <a:t>part</a:t>
                      </a:r>
                      <a:r>
                        <a:rPr lang="en-US" sz="1400" spc="-25">
                          <a:effectLst/>
                        </a:rPr>
                        <a:t> </a:t>
                      </a:r>
                      <a:r>
                        <a:rPr lang="en-US" sz="14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180715"/>
                  </a:ext>
                </a:extLst>
              </a:tr>
              <a:tr h="482230">
                <a:tc rowSpan="2">
                  <a:txBody>
                    <a:bodyPr/>
                    <a:lstStyle/>
                    <a:p>
                      <a:pPr marL="100965" marR="0">
                        <a:lnSpc>
                          <a:spcPts val="1245"/>
                        </a:lnSpc>
                        <a:spcBef>
                          <a:spcPts val="0"/>
                        </a:spcBef>
                        <a:spcAft>
                          <a:spcPts val="0"/>
                        </a:spcAft>
                      </a:pPr>
                      <a:r>
                        <a:rPr lang="en-US" sz="1400">
                          <a:effectLst/>
                        </a:rPr>
                        <a:t>4.2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40005">
                        <a:lnSpc>
                          <a:spcPts val="1245"/>
                        </a:lnSpc>
                        <a:spcBef>
                          <a:spcPts val="0"/>
                        </a:spcBef>
                        <a:spcAft>
                          <a:spcPts val="0"/>
                        </a:spcAft>
                      </a:pPr>
                      <a:r>
                        <a:rPr lang="en-US" sz="1400">
                          <a:effectLst/>
                        </a:rPr>
                        <a:t>Parameters</a:t>
                      </a:r>
                      <a:r>
                        <a:rPr lang="en-US" sz="1400" spc="-25">
                          <a:effectLst/>
                        </a:rPr>
                        <a:t> </a:t>
                      </a:r>
                      <a:r>
                        <a:rPr lang="en-US" sz="1400">
                          <a:effectLst/>
                        </a:rPr>
                        <a:t>a</a:t>
                      </a:r>
                      <a:r>
                        <a:rPr lang="en-US" sz="1400" spc="5">
                          <a:effectLst/>
                        </a:rPr>
                        <a:t>r</a:t>
                      </a:r>
                      <a:r>
                        <a:rPr lang="en-US" sz="1400">
                          <a:effectLst/>
                        </a:rPr>
                        <a:t>e</a:t>
                      </a:r>
                      <a:r>
                        <a:rPr lang="en-US" sz="1400" spc="-30">
                          <a:effectLst/>
                        </a:rPr>
                        <a:t> </a:t>
                      </a:r>
                      <a:r>
                        <a:rPr lang="en-US" sz="1400">
                          <a:effectLst/>
                        </a:rPr>
                        <a:t>set</a:t>
                      </a:r>
                      <a:r>
                        <a:rPr lang="en-US" sz="1400" spc="-30">
                          <a:effectLst/>
                        </a:rPr>
                        <a:t> </a:t>
                      </a:r>
                      <a:r>
                        <a:rPr lang="en-US" sz="1400">
                          <a:effectLst/>
                        </a:rPr>
                        <a:t>for</a:t>
                      </a:r>
                      <a:r>
                        <a:rPr lang="en-US" sz="1400" spc="-25">
                          <a:effectLst/>
                        </a:rPr>
                        <a:t> </a:t>
                      </a:r>
                      <a:r>
                        <a:rPr lang="en-US" sz="1400">
                          <a:effectLst/>
                        </a:rPr>
                        <a:t>each</a:t>
                      </a:r>
                      <a:r>
                        <a:rPr lang="en-US" sz="1400" spc="-25">
                          <a:effectLst/>
                        </a:rPr>
                        <a:t> </a:t>
                      </a:r>
                      <a:r>
                        <a:rPr lang="en-US" sz="1400">
                          <a:effectLst/>
                        </a:rPr>
                        <a:t>identified</a:t>
                      </a:r>
                      <a:r>
                        <a:rPr lang="en-US" sz="1400" spc="-30">
                          <a:effectLst/>
                        </a:rPr>
                        <a:t> </a:t>
                      </a:r>
                      <a:r>
                        <a:rPr lang="en-US" sz="1400">
                          <a:effectLst/>
                        </a:rPr>
                        <a:t>hazard</a:t>
                      </a:r>
                      <a:r>
                        <a:rPr lang="en-US" sz="1400" spc="-25">
                          <a:effectLst/>
                        </a:rPr>
                        <a:t> </a:t>
                      </a:r>
                      <a:r>
                        <a:rPr lang="en-US" sz="1400">
                          <a:effectLst/>
                        </a:rPr>
                        <a:t>with</a:t>
                      </a:r>
                      <a:endParaRPr lang="en-US" sz="1100">
                        <a:effectLst/>
                      </a:endParaRPr>
                    </a:p>
                    <a:p>
                      <a:pPr marL="64770" marR="0">
                        <a:lnSpc>
                          <a:spcPct val="107000"/>
                        </a:lnSpc>
                        <a:spcBef>
                          <a:spcPts val="0"/>
                        </a:spcBef>
                        <a:spcAft>
                          <a:spcPts val="0"/>
                        </a:spcAft>
                      </a:pPr>
                      <a:r>
                        <a:rPr lang="en-US" sz="1400">
                          <a:effectLst/>
                        </a:rPr>
                        <a:t>maxi</a:t>
                      </a:r>
                      <a:r>
                        <a:rPr lang="en-US" sz="1400" spc="-10">
                          <a:effectLst/>
                        </a:rPr>
                        <a:t>m</a:t>
                      </a:r>
                      <a:r>
                        <a:rPr lang="en-US" sz="1400" spc="5">
                          <a:effectLst/>
                        </a:rPr>
                        <a:t>u</a:t>
                      </a:r>
                      <a:r>
                        <a:rPr lang="en-US" sz="1400">
                          <a:effectLst/>
                        </a:rPr>
                        <a:t>m</a:t>
                      </a:r>
                      <a:r>
                        <a:rPr lang="en-US" sz="1400" spc="-50">
                          <a:effectLst/>
                        </a:rPr>
                        <a:t> </a:t>
                      </a:r>
                      <a:r>
                        <a:rPr lang="en-US" sz="1400">
                          <a:effectLst/>
                        </a:rPr>
                        <a:t>and/or</a:t>
                      </a:r>
                      <a:r>
                        <a:rPr lang="en-US" sz="1400" spc="-50">
                          <a:effectLst/>
                        </a:rPr>
                        <a:t> </a:t>
                      </a:r>
                      <a:r>
                        <a:rPr lang="en-US" sz="1400" spc="-10">
                          <a:effectLst/>
                        </a:rPr>
                        <a:t>m</a:t>
                      </a:r>
                      <a:r>
                        <a:rPr lang="en-US" sz="1400">
                          <a:effectLst/>
                        </a:rPr>
                        <a:t>ini</a:t>
                      </a:r>
                      <a:r>
                        <a:rPr lang="en-US" sz="1400" spc="-10">
                          <a:effectLst/>
                        </a:rPr>
                        <a:t>m</a:t>
                      </a:r>
                      <a:r>
                        <a:rPr lang="en-US" sz="1400" spc="-5">
                          <a:effectLst/>
                        </a:rPr>
                        <a:t>a</a:t>
                      </a:r>
                      <a:r>
                        <a:rPr lang="en-US" sz="1400">
                          <a:effectLst/>
                        </a:rPr>
                        <a:t>l</a:t>
                      </a:r>
                      <a:r>
                        <a:rPr lang="en-US" sz="1400" spc="-40">
                          <a:effectLst/>
                        </a:rPr>
                        <a:t> </a:t>
                      </a:r>
                      <a:r>
                        <a:rPr lang="en-US" sz="1400">
                          <a:effectLst/>
                        </a:rPr>
                        <a:t>values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24958515"/>
                  </a:ext>
                </a:extLst>
              </a:tr>
              <a:tr h="455874">
                <a:tc vMerge="1">
                  <a:txBody>
                    <a:bodyPr/>
                    <a:lstStyle/>
                    <a:p>
                      <a:endParaRPr lang="en-US"/>
                    </a:p>
                  </a:txBody>
                  <a:tcPr/>
                </a:tc>
                <a:tc gridSpan="5">
                  <a:txBody>
                    <a:bodyPr/>
                    <a:lstStyle/>
                    <a:p>
                      <a:pPr marL="64770" marR="105410">
                        <a:lnSpc>
                          <a:spcPts val="1255"/>
                        </a:lnSpc>
                        <a:spcBef>
                          <a:spcPts val="0"/>
                        </a:spcBef>
                        <a:spcAft>
                          <a:spcPts val="0"/>
                        </a:spcAft>
                      </a:pPr>
                      <a:r>
                        <a:rPr lang="en-US" sz="1400">
                          <a:effectLst/>
                        </a:rPr>
                        <a:t>Hint:</a:t>
                      </a:r>
                      <a:r>
                        <a:rPr lang="en-US" sz="1400" spc="220">
                          <a:effectLst/>
                        </a:rPr>
                        <a:t> </a:t>
                      </a:r>
                      <a:r>
                        <a:rPr lang="en-US" sz="1400">
                          <a:effectLst/>
                        </a:rPr>
                        <a:t>These</a:t>
                      </a:r>
                      <a:r>
                        <a:rPr lang="en-US" sz="1400" spc="-30">
                          <a:effectLst/>
                        </a:rPr>
                        <a:t> </a:t>
                      </a:r>
                      <a:r>
                        <a:rPr lang="en-US" sz="1400">
                          <a:effectLst/>
                        </a:rPr>
                        <a:t>values</a:t>
                      </a:r>
                      <a:r>
                        <a:rPr lang="en-US" sz="1400" spc="-25">
                          <a:effectLst/>
                        </a:rPr>
                        <a:t> </a:t>
                      </a:r>
                      <a:r>
                        <a:rPr lang="en-US" sz="1400">
                          <a:effectLst/>
                        </a:rPr>
                        <a:t>require</a:t>
                      </a:r>
                      <a:r>
                        <a:rPr lang="en-US" sz="1400" spc="-25">
                          <a:effectLst/>
                        </a:rPr>
                        <a:t> </a:t>
                      </a:r>
                      <a:r>
                        <a:rPr lang="en-US" sz="1400">
                          <a:effectLst/>
                        </a:rPr>
                        <a:t>scientific</a:t>
                      </a:r>
                      <a:r>
                        <a:rPr lang="en-US" sz="1400" spc="-30">
                          <a:effectLst/>
                        </a:rPr>
                        <a:t> </a:t>
                      </a:r>
                      <a:r>
                        <a:rPr lang="en-US" sz="1400">
                          <a:effectLst/>
                        </a:rPr>
                        <a:t>a</a:t>
                      </a:r>
                      <a:r>
                        <a:rPr lang="en-US" sz="1400" spc="5">
                          <a:effectLst/>
                        </a:rPr>
                        <a:t>n</a:t>
                      </a:r>
                      <a:r>
                        <a:rPr lang="en-US" sz="1400">
                          <a:effectLst/>
                        </a:rPr>
                        <a:t>d/or</a:t>
                      </a:r>
                      <a:r>
                        <a:rPr lang="en-US" sz="1400" spc="-25">
                          <a:effectLst/>
                        </a:rPr>
                        <a:t> </a:t>
                      </a:r>
                      <a:r>
                        <a:rPr lang="en-US" sz="1400">
                          <a:effectLst/>
                        </a:rPr>
                        <a:t>data</a:t>
                      </a:r>
                      <a:r>
                        <a:rPr lang="en-US" sz="1400" spc="-25">
                          <a:effectLst/>
                        </a:rPr>
                        <a:t> </a:t>
                      </a:r>
                      <a:r>
                        <a:rPr lang="en-US" sz="1400">
                          <a:effectLst/>
                        </a:rPr>
                        <a:t>support</a:t>
                      </a:r>
                      <a:r>
                        <a:rPr lang="en-US" sz="1400" spc="-30">
                          <a:effectLst/>
                        </a:rPr>
                        <a:t> </a:t>
                      </a:r>
                      <a:r>
                        <a:rPr lang="en-US" sz="1400">
                          <a:effectLst/>
                        </a:rPr>
                        <a:t>for</a:t>
                      </a:r>
                      <a:r>
                        <a:rPr lang="en-US" sz="1400" spc="-30">
                          <a:effectLst/>
                        </a:rPr>
                        <a:t> </a:t>
                      </a:r>
                      <a:r>
                        <a:rPr lang="en-US" sz="1400">
                          <a:effectLst/>
                        </a:rPr>
                        <a:t>value</a:t>
                      </a:r>
                      <a:r>
                        <a:rPr lang="en-US" sz="1400" spc="-25">
                          <a:effectLst/>
                        </a:rPr>
                        <a:t> </a:t>
                      </a:r>
                      <a:r>
                        <a:rPr lang="en-US" sz="1400">
                          <a:effectLst/>
                        </a:rPr>
                        <a:t>placed</a:t>
                      </a:r>
                      <a:r>
                        <a:rPr lang="en-US" sz="1400" spc="-30">
                          <a:effectLst/>
                        </a:rPr>
                        <a:t> </a:t>
                      </a:r>
                      <a:r>
                        <a:rPr lang="en-US" sz="1400">
                          <a:effectLst/>
                        </a:rPr>
                        <a:t>on</a:t>
                      </a:r>
                      <a:r>
                        <a:rPr lang="en-US" sz="1400" spc="-25">
                          <a:effectLst/>
                        </a:rPr>
                        <a:t> </a:t>
                      </a:r>
                      <a:r>
                        <a:rPr lang="en-US" sz="1400">
                          <a:effectLst/>
                        </a:rPr>
                        <a:t>p</a:t>
                      </a:r>
                      <a:r>
                        <a:rPr lang="en-US" sz="1400" spc="-10">
                          <a:effectLst/>
                        </a:rPr>
                        <a:t>a</a:t>
                      </a:r>
                      <a:r>
                        <a:rPr lang="en-US" sz="1400">
                          <a:effectLst/>
                        </a:rPr>
                        <a:t>ra</a:t>
                      </a:r>
                      <a:r>
                        <a:rPr lang="en-US" sz="1400" spc="-10">
                          <a:effectLst/>
                        </a:rPr>
                        <a:t>m</a:t>
                      </a:r>
                      <a:r>
                        <a:rPr lang="en-US" sz="1400" spc="-5">
                          <a:effectLst/>
                        </a:rPr>
                        <a:t>e</a:t>
                      </a:r>
                      <a:r>
                        <a:rPr lang="en-US" sz="1400" spc="5">
                          <a:effectLst/>
                        </a:rPr>
                        <a:t>t</a:t>
                      </a:r>
                      <a:r>
                        <a:rPr lang="en-US" sz="1400" spc="-5">
                          <a:effectLst/>
                        </a:rPr>
                        <a:t>e</a:t>
                      </a:r>
                      <a:r>
                        <a:rPr lang="en-US" sz="1400">
                          <a:effectLst/>
                        </a:rPr>
                        <a:t>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0396252"/>
                  </a:ext>
                </a:extLst>
              </a:tr>
              <a:tr h="482230">
                <a:tc rowSpan="2">
                  <a:txBody>
                    <a:bodyPr/>
                    <a:lstStyle/>
                    <a:p>
                      <a:pPr marL="100965" marR="0">
                        <a:lnSpc>
                          <a:spcPts val="1245"/>
                        </a:lnSpc>
                        <a:spcBef>
                          <a:spcPts val="0"/>
                        </a:spcBef>
                        <a:spcAft>
                          <a:spcPts val="0"/>
                        </a:spcAft>
                      </a:pPr>
                      <a:r>
                        <a:rPr lang="en-US" sz="1400">
                          <a:effectLst/>
                        </a:rPr>
                        <a:t>4.3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45"/>
                        </a:lnSpc>
                        <a:spcBef>
                          <a:spcPts val="0"/>
                        </a:spcBef>
                        <a:spcAft>
                          <a:spcPts val="0"/>
                        </a:spcAft>
                      </a:pPr>
                      <a:r>
                        <a:rPr lang="en-US" sz="1400" dirty="0">
                          <a:effectLst/>
                        </a:rPr>
                        <a:t>Sanitation</a:t>
                      </a:r>
                      <a:r>
                        <a:rPr lang="en-US" sz="1400" spc="-40" dirty="0">
                          <a:effectLst/>
                        </a:rPr>
                        <a:t> </a:t>
                      </a:r>
                      <a:r>
                        <a:rPr lang="en-US" sz="1400" dirty="0">
                          <a:effectLst/>
                        </a:rPr>
                        <a:t>p</a:t>
                      </a:r>
                      <a:r>
                        <a:rPr lang="en-US" sz="1400" spc="-10" dirty="0">
                          <a:effectLst/>
                        </a:rPr>
                        <a:t>r</a:t>
                      </a:r>
                      <a:r>
                        <a:rPr lang="en-US" sz="1400" dirty="0">
                          <a:effectLst/>
                        </a:rPr>
                        <a:t>ocedures</a:t>
                      </a:r>
                      <a:r>
                        <a:rPr lang="en-US" sz="1400" spc="-35" dirty="0">
                          <a:effectLst/>
                        </a:rPr>
                        <a:t> </a:t>
                      </a:r>
                      <a:r>
                        <a:rPr lang="en-US" sz="1400" dirty="0">
                          <a:effectLst/>
                        </a:rPr>
                        <a:t>are</a:t>
                      </a:r>
                      <a:r>
                        <a:rPr lang="en-US" sz="1400" spc="-30" dirty="0">
                          <a:effectLst/>
                        </a:rPr>
                        <a:t> </a:t>
                      </a:r>
                      <a:r>
                        <a:rPr lang="en-US" sz="1400" dirty="0">
                          <a:effectLst/>
                        </a:rPr>
                        <a:t>written</a:t>
                      </a:r>
                      <a:r>
                        <a:rPr lang="en-US" sz="1400" spc="-35" dirty="0">
                          <a:effectLst/>
                        </a:rPr>
                        <a:t> </a:t>
                      </a:r>
                      <a:r>
                        <a:rPr lang="en-US" sz="1400" dirty="0">
                          <a:effectLst/>
                        </a:rPr>
                        <a:t>to</a:t>
                      </a:r>
                      <a:r>
                        <a:rPr lang="en-US" sz="1400" spc="-35" dirty="0">
                          <a:effectLst/>
                        </a:rPr>
                        <a:t> </a:t>
                      </a:r>
                      <a:r>
                        <a:rPr lang="en-US" sz="1400" dirty="0">
                          <a:effectLst/>
                        </a:rPr>
                        <a:t>prevent</a:t>
                      </a:r>
                      <a:endParaRPr lang="en-US" sz="1100" dirty="0">
                        <a:effectLst/>
                      </a:endParaRPr>
                    </a:p>
                    <a:p>
                      <a:pPr marL="64770" marR="0">
                        <a:lnSpc>
                          <a:spcPct val="107000"/>
                        </a:lnSpc>
                        <a:spcBef>
                          <a:spcPts val="0"/>
                        </a:spcBef>
                        <a:spcAft>
                          <a:spcPts val="0"/>
                        </a:spcAft>
                      </a:pPr>
                      <a:r>
                        <a:rPr lang="en-US" sz="1400" dirty="0">
                          <a:effectLst/>
                        </a:rPr>
                        <a:t>conta</a:t>
                      </a:r>
                      <a:r>
                        <a:rPr lang="en-US" sz="1400" spc="-10" dirty="0">
                          <a:effectLst/>
                        </a:rPr>
                        <a:t>m</a:t>
                      </a:r>
                      <a:r>
                        <a:rPr lang="en-US" sz="1400" dirty="0">
                          <a:effectLst/>
                        </a:rPr>
                        <a:t>ination</a:t>
                      </a:r>
                      <a:r>
                        <a:rPr lang="en-US" sz="1400" spc="-95" dirty="0">
                          <a:effectLst/>
                        </a:rPr>
                        <a:t> </a:t>
                      </a:r>
                      <a:r>
                        <a:rPr lang="en-US" sz="1400" dirty="0">
                          <a:effectLst/>
                        </a:rPr>
                        <a:t>and/or</a:t>
                      </a:r>
                      <a:r>
                        <a:rPr lang="en-US" sz="1400" spc="-90" dirty="0">
                          <a:effectLst/>
                        </a:rPr>
                        <a:t> </a:t>
                      </a:r>
                      <a:r>
                        <a:rPr lang="en-US" sz="1400" dirty="0">
                          <a:effectLst/>
                        </a:rPr>
                        <a:t>cro</a:t>
                      </a:r>
                      <a:r>
                        <a:rPr lang="en-US" sz="1400" spc="-10" dirty="0">
                          <a:effectLst/>
                        </a:rPr>
                        <a:t>s</a:t>
                      </a:r>
                      <a:r>
                        <a:rPr lang="en-US" sz="1400" dirty="0">
                          <a:effectLst/>
                        </a:rPr>
                        <a:t>s-conta</a:t>
                      </a:r>
                      <a:r>
                        <a:rPr lang="en-US" sz="1400" spc="-10" dirty="0">
                          <a:effectLst/>
                        </a:rPr>
                        <a:t>m</a:t>
                      </a:r>
                      <a:r>
                        <a:rPr lang="en-US" sz="1400" dirty="0">
                          <a:effectLst/>
                        </a:rPr>
                        <a:t>ination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278707806"/>
                  </a:ext>
                </a:extLst>
              </a:tr>
              <a:tr h="709341">
                <a:tc vMerge="1">
                  <a:txBody>
                    <a:bodyPr/>
                    <a:lstStyle/>
                    <a:p>
                      <a:endParaRPr lang="en-US"/>
                    </a:p>
                  </a:txBody>
                  <a:tcPr/>
                </a:tc>
                <a:tc gridSpan="5">
                  <a:txBody>
                    <a:bodyPr/>
                    <a:lstStyle/>
                    <a:p>
                      <a:pPr marL="64770" marR="105410">
                        <a:lnSpc>
                          <a:spcPts val="1245"/>
                        </a:lnSpc>
                        <a:spcBef>
                          <a:spcPts val="0"/>
                        </a:spcBef>
                        <a:spcAft>
                          <a:spcPts val="0"/>
                        </a:spcAft>
                      </a:pPr>
                      <a:r>
                        <a:rPr lang="en-US" sz="1400">
                          <a:effectLst/>
                        </a:rPr>
                        <a:t>Hint:</a:t>
                      </a:r>
                      <a:r>
                        <a:rPr lang="en-US" sz="1400" spc="210">
                          <a:effectLst/>
                        </a:rPr>
                        <a:t> </a:t>
                      </a:r>
                      <a:r>
                        <a:rPr lang="en-US" sz="1400">
                          <a:effectLst/>
                        </a:rPr>
                        <a:t>Validation</a:t>
                      </a:r>
                      <a:r>
                        <a:rPr lang="en-US" sz="1400" spc="-30">
                          <a:effectLst/>
                        </a:rPr>
                        <a:t> </a:t>
                      </a:r>
                      <a:r>
                        <a:rPr lang="en-US" sz="1400">
                          <a:effectLst/>
                        </a:rPr>
                        <a:t>of</a:t>
                      </a:r>
                      <a:r>
                        <a:rPr lang="en-US" sz="1400" spc="-30">
                          <a:effectLst/>
                        </a:rPr>
                        <a:t> </a:t>
                      </a:r>
                      <a:r>
                        <a:rPr lang="en-US" sz="1400">
                          <a:effectLst/>
                        </a:rPr>
                        <a:t>sanitat</a:t>
                      </a:r>
                      <a:r>
                        <a:rPr lang="en-US" sz="1400" spc="-5">
                          <a:effectLst/>
                        </a:rPr>
                        <a:t>i</a:t>
                      </a:r>
                      <a:r>
                        <a:rPr lang="en-US" sz="1400">
                          <a:effectLst/>
                        </a:rPr>
                        <a:t>on</a:t>
                      </a:r>
                      <a:r>
                        <a:rPr lang="en-US" sz="1400" spc="-30">
                          <a:effectLst/>
                        </a:rPr>
                        <a:t> </a:t>
                      </a:r>
                      <a:r>
                        <a:rPr lang="en-US" sz="1400">
                          <a:effectLst/>
                        </a:rPr>
                        <a:t>procedure</a:t>
                      </a:r>
                      <a:r>
                        <a:rPr lang="en-US" sz="1400" spc="-35">
                          <a:effectLst/>
                        </a:rPr>
                        <a:t> </a:t>
                      </a:r>
                      <a:r>
                        <a:rPr lang="en-US" sz="1400">
                          <a:effectLst/>
                        </a:rPr>
                        <a:t>to</a:t>
                      </a:r>
                      <a:r>
                        <a:rPr lang="en-US" sz="1400" spc="-30">
                          <a:effectLst/>
                        </a:rPr>
                        <a:t> </a:t>
                      </a:r>
                      <a:r>
                        <a:rPr lang="en-US" sz="1400">
                          <a:effectLst/>
                        </a:rPr>
                        <a:t>pr</a:t>
                      </a:r>
                      <a:r>
                        <a:rPr lang="en-US" sz="1400" spc="-5">
                          <a:effectLst/>
                        </a:rPr>
                        <a:t>o</a:t>
                      </a:r>
                      <a:r>
                        <a:rPr lang="en-US" sz="1400">
                          <a:effectLst/>
                        </a:rPr>
                        <a:t>ve</a:t>
                      </a:r>
                      <a:r>
                        <a:rPr lang="en-US" sz="1400" spc="-35">
                          <a:effectLst/>
                        </a:rPr>
                        <a:t> </a:t>
                      </a:r>
                      <a:r>
                        <a:rPr lang="en-US" sz="1400">
                          <a:effectLst/>
                        </a:rPr>
                        <a:t>pre</a:t>
                      </a:r>
                      <a:r>
                        <a:rPr lang="en-US" sz="1400" spc="-5">
                          <a:effectLst/>
                        </a:rPr>
                        <a:t>v</a:t>
                      </a:r>
                      <a:r>
                        <a:rPr lang="en-US" sz="1400">
                          <a:effectLst/>
                        </a:rPr>
                        <a:t>ention</a:t>
                      </a:r>
                      <a:r>
                        <a:rPr lang="en-US" sz="1400" spc="-30">
                          <a:effectLst/>
                        </a:rPr>
                        <a:t> </a:t>
                      </a:r>
                      <a:r>
                        <a:rPr lang="en-US" sz="1400">
                          <a:effectLst/>
                        </a:rPr>
                        <a:t>of</a:t>
                      </a:r>
                      <a:r>
                        <a:rPr lang="en-US" sz="1400" spc="-30">
                          <a:effectLst/>
                        </a:rPr>
                        <a:t> </a:t>
                      </a:r>
                      <a:r>
                        <a:rPr lang="en-US" sz="1400">
                          <a:effectLst/>
                        </a:rPr>
                        <a:t>c</a:t>
                      </a:r>
                      <a:r>
                        <a:rPr lang="en-US" sz="1400" spc="-5">
                          <a:effectLst/>
                        </a:rPr>
                        <a:t>o</a:t>
                      </a:r>
                      <a:r>
                        <a:rPr lang="en-US" sz="1400">
                          <a:effectLst/>
                        </a:rPr>
                        <a:t>n</a:t>
                      </a:r>
                      <a:r>
                        <a:rPr lang="en-US" sz="1400" spc="-5">
                          <a:effectLst/>
                        </a:rPr>
                        <a:t>t</a:t>
                      </a:r>
                      <a:r>
                        <a:rPr lang="en-US" sz="1400">
                          <a:effectLst/>
                        </a:rPr>
                        <a:t>a</a:t>
                      </a:r>
                      <a:r>
                        <a:rPr lang="en-US" sz="1400" spc="-10">
                          <a:effectLst/>
                        </a:rPr>
                        <a:t>m</a:t>
                      </a:r>
                      <a:r>
                        <a:rPr lang="en-US" sz="1400">
                          <a:effectLst/>
                        </a:rPr>
                        <a:t>ination</a:t>
                      </a:r>
                      <a:r>
                        <a:rPr lang="en-US" sz="1400" spc="-30">
                          <a:effectLst/>
                        </a:rPr>
                        <a:t> </a:t>
                      </a:r>
                      <a:r>
                        <a:rPr lang="en-US" sz="1400">
                          <a:effectLst/>
                        </a:rPr>
                        <a:t>and/or</a:t>
                      </a:r>
                      <a:r>
                        <a:rPr lang="en-US" sz="1400" spc="-30">
                          <a:effectLst/>
                        </a:rPr>
                        <a:t> </a:t>
                      </a:r>
                      <a:r>
                        <a:rPr lang="en-US" sz="1400">
                          <a:effectLst/>
                        </a:rPr>
                        <a:t>cross</a:t>
                      </a:r>
                      <a:endParaRPr lang="en-US" sz="1100">
                        <a:effectLst/>
                      </a:endParaRPr>
                    </a:p>
                    <a:p>
                      <a:pPr marL="64770" marR="105410">
                        <a:lnSpc>
                          <a:spcPct val="107000"/>
                        </a:lnSpc>
                        <a:spcBef>
                          <a:spcPts val="0"/>
                        </a:spcBef>
                        <a:spcAft>
                          <a:spcPts val="0"/>
                        </a:spcAft>
                      </a:pPr>
                      <a:r>
                        <a:rPr lang="en-US" sz="1400">
                          <a:effectLst/>
                        </a:rPr>
                        <a:t>conta</a:t>
                      </a:r>
                      <a:r>
                        <a:rPr lang="en-US" sz="1400" spc="-10">
                          <a:effectLst/>
                        </a:rPr>
                        <a:t>m</a:t>
                      </a:r>
                      <a:r>
                        <a:rPr lang="en-US" sz="1400">
                          <a:effectLst/>
                        </a:rPr>
                        <a:t>ination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2742661"/>
                  </a:ext>
                </a:extLst>
              </a:tr>
              <a:tr h="749559">
                <a:tc rowSpan="2">
                  <a:txBody>
                    <a:bodyPr/>
                    <a:lstStyle/>
                    <a:p>
                      <a:pPr marL="100965" marR="0">
                        <a:lnSpc>
                          <a:spcPts val="1245"/>
                        </a:lnSpc>
                        <a:spcBef>
                          <a:spcPts val="0"/>
                        </a:spcBef>
                        <a:spcAft>
                          <a:spcPts val="0"/>
                        </a:spcAft>
                      </a:pPr>
                      <a:r>
                        <a:rPr lang="en-US" sz="1400">
                          <a:effectLst/>
                        </a:rPr>
                        <a:t>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45"/>
                        </a:lnSpc>
                        <a:spcBef>
                          <a:spcPts val="0"/>
                        </a:spcBef>
                        <a:spcAft>
                          <a:spcPts val="0"/>
                        </a:spcAft>
                      </a:pPr>
                      <a:r>
                        <a:rPr lang="en-US" sz="1400">
                          <a:effectLst/>
                        </a:rPr>
                        <a:t>Product</a:t>
                      </a:r>
                      <a:r>
                        <a:rPr lang="en-US" sz="1400" spc="-30">
                          <a:effectLst/>
                        </a:rPr>
                        <a:t> </a:t>
                      </a:r>
                      <a:r>
                        <a:rPr lang="en-US" sz="1400">
                          <a:effectLst/>
                        </a:rPr>
                        <a:t>flow</a:t>
                      </a:r>
                      <a:r>
                        <a:rPr lang="en-US" sz="1400" spc="-30">
                          <a:effectLst/>
                        </a:rPr>
                        <a:t> </a:t>
                      </a:r>
                      <a:r>
                        <a:rPr lang="en-US" sz="1400">
                          <a:effectLst/>
                        </a:rPr>
                        <a:t>within</a:t>
                      </a:r>
                      <a:r>
                        <a:rPr lang="en-US" sz="1400" spc="-25">
                          <a:effectLst/>
                        </a:rPr>
                        <a:t> </a:t>
                      </a:r>
                      <a:r>
                        <a:rPr lang="en-US" sz="1400">
                          <a:effectLst/>
                        </a:rPr>
                        <a:t>the</a:t>
                      </a:r>
                      <a:r>
                        <a:rPr lang="en-US" sz="1400" spc="-25">
                          <a:effectLst/>
                        </a:rPr>
                        <a:t> </a:t>
                      </a:r>
                      <a:r>
                        <a:rPr lang="en-US" sz="1400">
                          <a:effectLst/>
                        </a:rPr>
                        <a:t>facili</a:t>
                      </a:r>
                      <a:r>
                        <a:rPr lang="en-US" sz="1400" spc="-5">
                          <a:effectLst/>
                        </a:rPr>
                        <a:t>t</a:t>
                      </a:r>
                      <a:r>
                        <a:rPr lang="en-US" sz="1400">
                          <a:effectLst/>
                        </a:rPr>
                        <a:t>y</a:t>
                      </a:r>
                      <a:r>
                        <a:rPr lang="en-US" sz="1400" spc="-15">
                          <a:effectLst/>
                        </a:rPr>
                        <a:t> </a:t>
                      </a:r>
                      <a:r>
                        <a:rPr lang="en-US" sz="1400">
                          <a:effectLst/>
                        </a:rPr>
                        <a:t>is</a:t>
                      </a:r>
                      <a:r>
                        <a:rPr lang="en-US" sz="1400" spc="-25">
                          <a:effectLst/>
                        </a:rPr>
                        <a:t> </a:t>
                      </a:r>
                      <a:r>
                        <a:rPr lang="en-US" sz="1400">
                          <a:effectLst/>
                        </a:rPr>
                        <a:t>such</a:t>
                      </a:r>
                      <a:r>
                        <a:rPr lang="en-US" sz="1400" spc="-25">
                          <a:effectLst/>
                        </a:rPr>
                        <a:t> </a:t>
                      </a:r>
                      <a:r>
                        <a:rPr lang="en-US" sz="1400" spc="-5">
                          <a:effectLst/>
                        </a:rPr>
                        <a:t>t</a:t>
                      </a:r>
                      <a:r>
                        <a:rPr lang="en-US" sz="1400">
                          <a:effectLst/>
                        </a:rPr>
                        <a:t>o</a:t>
                      </a:r>
                      <a:r>
                        <a:rPr lang="en-US" sz="1400" spc="-25">
                          <a:effectLst/>
                        </a:rPr>
                        <a:t> </a:t>
                      </a:r>
                      <a:r>
                        <a:rPr lang="en-US" sz="1400" spc="-10">
                          <a:effectLst/>
                        </a:rPr>
                        <a:t>m</a:t>
                      </a:r>
                      <a:r>
                        <a:rPr lang="en-US" sz="1400">
                          <a:effectLst/>
                        </a:rPr>
                        <a:t>ini</a:t>
                      </a:r>
                      <a:r>
                        <a:rPr lang="en-US" sz="1400" spc="-10">
                          <a:effectLst/>
                        </a:rPr>
                        <a:t>m</a:t>
                      </a:r>
                      <a:r>
                        <a:rPr lang="en-US" sz="1400" spc="5">
                          <a:effectLst/>
                        </a:rPr>
                        <a:t>i</a:t>
                      </a:r>
                      <a:r>
                        <a:rPr lang="en-US" sz="1400">
                          <a:effectLst/>
                        </a:rPr>
                        <a:t>ze</a:t>
                      </a:r>
                      <a:endParaRPr lang="en-US" sz="1100">
                        <a:effectLst/>
                      </a:endParaRPr>
                    </a:p>
                    <a:p>
                      <a:pPr marL="64770" marR="647065">
                        <a:lnSpc>
                          <a:spcPct val="107000"/>
                        </a:lnSpc>
                        <a:spcBef>
                          <a:spcPts val="0"/>
                        </a:spcBef>
                        <a:spcAft>
                          <a:spcPts val="0"/>
                        </a:spcAft>
                      </a:pPr>
                      <a:r>
                        <a:rPr lang="en-US" sz="1400">
                          <a:effectLst/>
                        </a:rPr>
                        <a:t>exposure</a:t>
                      </a:r>
                      <a:r>
                        <a:rPr lang="en-US" sz="1400" spc="-35">
                          <a:effectLst/>
                        </a:rPr>
                        <a:t> </a:t>
                      </a:r>
                      <a:r>
                        <a:rPr lang="en-US" sz="1400">
                          <a:effectLst/>
                        </a:rPr>
                        <a:t>of</a:t>
                      </a:r>
                      <a:r>
                        <a:rPr lang="en-US" sz="1400" spc="-35">
                          <a:effectLst/>
                        </a:rPr>
                        <a:t> </a:t>
                      </a:r>
                      <a:r>
                        <a:rPr lang="en-US" sz="1400" spc="-5">
                          <a:effectLst/>
                        </a:rPr>
                        <a:t>i</a:t>
                      </a:r>
                      <a:r>
                        <a:rPr lang="en-US" sz="1400">
                          <a:effectLst/>
                        </a:rPr>
                        <a:t>ngredients</a:t>
                      </a:r>
                      <a:r>
                        <a:rPr lang="en-US" sz="1400" spc="-30">
                          <a:effectLst/>
                        </a:rPr>
                        <a:t> </a:t>
                      </a:r>
                      <a:r>
                        <a:rPr lang="en-US" sz="1400">
                          <a:effectLst/>
                        </a:rPr>
                        <a:t>and</a:t>
                      </a:r>
                      <a:r>
                        <a:rPr lang="en-US" sz="1400" spc="-35">
                          <a:effectLst/>
                        </a:rPr>
                        <a:t> </a:t>
                      </a:r>
                      <a:r>
                        <a:rPr lang="en-US" sz="1400">
                          <a:effectLst/>
                        </a:rPr>
                        <a:t>finished</a:t>
                      </a:r>
                      <a:r>
                        <a:rPr lang="en-US" sz="1400" spc="-30">
                          <a:effectLst/>
                        </a:rPr>
                        <a:t> </a:t>
                      </a:r>
                      <a:r>
                        <a:rPr lang="en-US" sz="1400">
                          <a:effectLst/>
                        </a:rPr>
                        <a:t>p</a:t>
                      </a:r>
                      <a:r>
                        <a:rPr lang="en-US" sz="1400" spc="-10">
                          <a:effectLst/>
                        </a:rPr>
                        <a:t>r</a:t>
                      </a:r>
                      <a:r>
                        <a:rPr lang="en-US" sz="1400" spc="-5">
                          <a:effectLst/>
                        </a:rPr>
                        <a:t>o</a:t>
                      </a:r>
                      <a:r>
                        <a:rPr lang="en-US" sz="1400">
                          <a:effectLst/>
                        </a:rPr>
                        <a:t>ducts</a:t>
                      </a:r>
                      <a:r>
                        <a:rPr lang="en-US" sz="1400" spc="-35">
                          <a:effectLst/>
                        </a:rPr>
                        <a:t> </a:t>
                      </a:r>
                      <a:r>
                        <a:rPr lang="en-US" sz="1400">
                          <a:effectLst/>
                        </a:rPr>
                        <a:t>to additional</a:t>
                      </a:r>
                      <a:r>
                        <a:rPr lang="en-US" sz="1400" spc="-80">
                          <a:effectLst/>
                        </a:rPr>
                        <a:t> </a:t>
                      </a:r>
                      <a:r>
                        <a:rPr lang="en-US" sz="1400">
                          <a:effectLst/>
                        </a:rPr>
                        <a:t>h</a:t>
                      </a:r>
                      <a:r>
                        <a:rPr lang="en-US" sz="1400" spc="-10">
                          <a:effectLst/>
                        </a:rPr>
                        <a:t>a</a:t>
                      </a:r>
                      <a:r>
                        <a:rPr lang="en-US" sz="1400">
                          <a:effectLst/>
                        </a:rPr>
                        <a:t>zards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89845934"/>
                  </a:ext>
                </a:extLst>
              </a:tr>
              <a:tr h="246036">
                <a:tc vMerge="1">
                  <a:txBody>
                    <a:bodyPr/>
                    <a:lstStyle/>
                    <a:p>
                      <a:endParaRPr lang="en-US"/>
                    </a:p>
                  </a:txBody>
                  <a:tcPr/>
                </a:tc>
                <a:tc gridSpan="5">
                  <a:txBody>
                    <a:bodyPr/>
                    <a:lstStyle/>
                    <a:p>
                      <a:pPr marL="64770" marR="105410">
                        <a:lnSpc>
                          <a:spcPts val="1255"/>
                        </a:lnSpc>
                        <a:spcBef>
                          <a:spcPts val="0"/>
                        </a:spcBef>
                        <a:spcAft>
                          <a:spcPts val="0"/>
                        </a:spcAft>
                      </a:pPr>
                      <a:r>
                        <a:rPr lang="en-US" sz="1400">
                          <a:effectLst/>
                        </a:rPr>
                        <a:t>Hint:</a:t>
                      </a:r>
                      <a:r>
                        <a:rPr lang="en-US" sz="1400" spc="215">
                          <a:effectLst/>
                        </a:rPr>
                        <a:t> </a:t>
                      </a:r>
                      <a:r>
                        <a:rPr lang="en-US" sz="1400">
                          <a:effectLst/>
                        </a:rPr>
                        <a:t>Produ</a:t>
                      </a:r>
                      <a:r>
                        <a:rPr lang="en-US" sz="1400" spc="-10">
                          <a:effectLst/>
                        </a:rPr>
                        <a:t>c</a:t>
                      </a:r>
                      <a:r>
                        <a:rPr lang="en-US" sz="1400">
                          <a:effectLst/>
                        </a:rPr>
                        <a:t>t,</a:t>
                      </a:r>
                      <a:r>
                        <a:rPr lang="en-US" sz="1400" spc="-30">
                          <a:effectLst/>
                        </a:rPr>
                        <a:t> </a:t>
                      </a:r>
                      <a:r>
                        <a:rPr lang="en-US" sz="1400">
                          <a:effectLst/>
                        </a:rPr>
                        <a:t>equip</a:t>
                      </a:r>
                      <a:r>
                        <a:rPr lang="en-US" sz="1400" spc="-10">
                          <a:effectLst/>
                        </a:rPr>
                        <a:t>m</a:t>
                      </a:r>
                      <a:r>
                        <a:rPr lang="en-US" sz="1400">
                          <a:effectLst/>
                        </a:rPr>
                        <a:t>ent</a:t>
                      </a:r>
                      <a:r>
                        <a:rPr lang="en-US" sz="1400" spc="-30">
                          <a:effectLst/>
                        </a:rPr>
                        <a:t> </a:t>
                      </a:r>
                      <a:r>
                        <a:rPr lang="en-US" sz="1400">
                          <a:effectLst/>
                        </a:rPr>
                        <a:t>flow,</a:t>
                      </a:r>
                      <a:r>
                        <a:rPr lang="en-US" sz="1400" spc="-30">
                          <a:effectLst/>
                        </a:rPr>
                        <a:t> </a:t>
                      </a:r>
                      <a:r>
                        <a:rPr lang="en-US" sz="1400">
                          <a:effectLst/>
                        </a:rPr>
                        <a:t>and</a:t>
                      </a:r>
                      <a:r>
                        <a:rPr lang="en-US" sz="1400" spc="-30">
                          <a:effectLst/>
                        </a:rPr>
                        <a:t> </a:t>
                      </a:r>
                      <a:r>
                        <a:rPr lang="en-US" sz="1400">
                          <a:effectLst/>
                        </a:rPr>
                        <a:t>people</a:t>
                      </a:r>
                      <a:r>
                        <a:rPr lang="en-US" sz="1400" spc="-30">
                          <a:effectLst/>
                        </a:rPr>
                        <a:t> </a:t>
                      </a:r>
                      <a:r>
                        <a:rPr lang="en-US" sz="1400">
                          <a:effectLst/>
                        </a:rPr>
                        <a:t>to</a:t>
                      </a:r>
                      <a:r>
                        <a:rPr lang="en-US" sz="1400" spc="-25">
                          <a:effectLst/>
                        </a:rPr>
                        <a:t> </a:t>
                      </a:r>
                      <a:r>
                        <a:rPr lang="en-US" sz="1400" spc="-10">
                          <a:effectLst/>
                        </a:rPr>
                        <a:t>m</a:t>
                      </a:r>
                      <a:r>
                        <a:rPr lang="en-US" sz="1400">
                          <a:effectLst/>
                        </a:rPr>
                        <a:t>in</a:t>
                      </a:r>
                      <a:r>
                        <a:rPr lang="en-US" sz="1400" spc="5">
                          <a:effectLst/>
                        </a:rPr>
                        <a:t>i</a:t>
                      </a:r>
                      <a:r>
                        <a:rPr lang="en-US" sz="1400" spc="-10">
                          <a:effectLst/>
                        </a:rPr>
                        <a:t>m</a:t>
                      </a:r>
                      <a:r>
                        <a:rPr lang="en-US" sz="1400" spc="5">
                          <a:effectLst/>
                        </a:rPr>
                        <a:t>i</a:t>
                      </a:r>
                      <a:r>
                        <a:rPr lang="en-US" sz="1400">
                          <a:effectLst/>
                        </a:rPr>
                        <a:t>ze</a:t>
                      </a:r>
                      <a:r>
                        <a:rPr lang="en-US" sz="1400" spc="-30">
                          <a:effectLst/>
                        </a:rPr>
                        <a:t> </a:t>
                      </a:r>
                      <a:r>
                        <a:rPr lang="en-US" sz="1400">
                          <a:effectLst/>
                        </a:rPr>
                        <a:t>hazard</a:t>
                      </a:r>
                      <a:r>
                        <a:rPr lang="en-US" sz="1400" spc="-30">
                          <a:effectLst/>
                        </a:rPr>
                        <a:t> </a:t>
                      </a:r>
                      <a:r>
                        <a:rPr lang="en-US" sz="1400">
                          <a:effectLst/>
                        </a:rPr>
                        <a:t>ex</a:t>
                      </a:r>
                      <a:r>
                        <a:rPr lang="en-US" sz="1400" spc="5">
                          <a:effectLst/>
                        </a:rPr>
                        <a:t>p</a:t>
                      </a:r>
                      <a:r>
                        <a:rPr lang="en-US" sz="1400">
                          <a:effectLst/>
                        </a:rPr>
                        <a:t>osure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91886609"/>
                  </a:ext>
                </a:extLst>
              </a:tr>
              <a:tr h="492071">
                <a:tc rowSpan="2">
                  <a:txBody>
                    <a:bodyPr/>
                    <a:lstStyle/>
                    <a:p>
                      <a:pPr marL="100965" marR="0">
                        <a:lnSpc>
                          <a:spcPts val="1255"/>
                        </a:lnSpc>
                        <a:spcBef>
                          <a:spcPts val="0"/>
                        </a:spcBef>
                        <a:spcAft>
                          <a:spcPts val="0"/>
                        </a:spcAft>
                      </a:pPr>
                      <a:r>
                        <a:rPr lang="en-US" sz="1400">
                          <a:effectLst/>
                        </a:rPr>
                        <a:t>4.5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395605">
                        <a:lnSpc>
                          <a:spcPts val="1270"/>
                        </a:lnSpc>
                        <a:spcBef>
                          <a:spcPts val="0"/>
                        </a:spcBef>
                        <a:spcAft>
                          <a:spcPts val="0"/>
                        </a:spcAft>
                      </a:pPr>
                      <a:r>
                        <a:rPr lang="en-US" sz="1400">
                          <a:effectLst/>
                        </a:rPr>
                        <a:t>“Mock</a:t>
                      </a:r>
                      <a:r>
                        <a:rPr lang="en-US" sz="1400" spc="-35">
                          <a:effectLst/>
                        </a:rPr>
                        <a:t> </a:t>
                      </a:r>
                      <a:r>
                        <a:rPr lang="en-US" sz="1400">
                          <a:effectLst/>
                        </a:rPr>
                        <a:t>recal</a:t>
                      </a:r>
                      <a:r>
                        <a:rPr lang="en-US" sz="1400" spc="5">
                          <a:effectLst/>
                        </a:rPr>
                        <a:t>l</a:t>
                      </a:r>
                      <a:r>
                        <a:rPr lang="en-US" sz="1400">
                          <a:effectLst/>
                        </a:rPr>
                        <a:t>”</a:t>
                      </a:r>
                      <a:r>
                        <a:rPr lang="en-US" sz="1400" spc="-35">
                          <a:effectLst/>
                        </a:rPr>
                        <a:t> </a:t>
                      </a:r>
                      <a:r>
                        <a:rPr lang="en-US" sz="1400">
                          <a:effectLst/>
                        </a:rPr>
                        <a:t>verification</a:t>
                      </a:r>
                      <a:r>
                        <a:rPr lang="en-US" sz="1400" spc="-30">
                          <a:effectLst/>
                        </a:rPr>
                        <a:t> </a:t>
                      </a:r>
                      <a:r>
                        <a:rPr lang="en-US" sz="1400">
                          <a:effectLst/>
                        </a:rPr>
                        <a:t>activity</a:t>
                      </a:r>
                      <a:r>
                        <a:rPr lang="en-US" sz="1400" spc="-20">
                          <a:effectLst/>
                        </a:rPr>
                        <a:t> </a:t>
                      </a:r>
                      <a:r>
                        <a:rPr lang="en-US" sz="1400">
                          <a:effectLst/>
                        </a:rPr>
                        <a:t>is</a:t>
                      </a:r>
                      <a:r>
                        <a:rPr lang="en-US" sz="1400" spc="-35">
                          <a:effectLst/>
                        </a:rPr>
                        <a:t> </a:t>
                      </a:r>
                      <a:r>
                        <a:rPr lang="en-US" sz="1400">
                          <a:effectLst/>
                        </a:rPr>
                        <a:t>performed</a:t>
                      </a:r>
                      <a:r>
                        <a:rPr lang="en-US" sz="1400" spc="-30">
                          <a:effectLst/>
                        </a:rPr>
                        <a:t> </a:t>
                      </a:r>
                      <a:r>
                        <a:rPr lang="en-US" sz="1400">
                          <a:effectLst/>
                        </a:rPr>
                        <a:t>on</a:t>
                      </a:r>
                      <a:r>
                        <a:rPr lang="en-US" sz="1400" spc="-30">
                          <a:effectLst/>
                        </a:rPr>
                        <a:t> </a:t>
                      </a:r>
                      <a:r>
                        <a:rPr lang="en-US" sz="1400">
                          <a:effectLst/>
                        </a:rPr>
                        <a:t>a regular</a:t>
                      </a:r>
                      <a:r>
                        <a:rPr lang="en-US" sz="1400" spc="-55">
                          <a:effectLst/>
                        </a:rPr>
                        <a:t> </a:t>
                      </a:r>
                      <a:r>
                        <a:rPr lang="en-US" sz="1400">
                          <a:effectLst/>
                        </a:rPr>
                        <a:t>basis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97586829"/>
                  </a:ext>
                </a:extLst>
              </a:tr>
              <a:tr h="246036">
                <a:tc vMerge="1">
                  <a:txBody>
                    <a:bodyPr/>
                    <a:lstStyle/>
                    <a:p>
                      <a:endParaRPr lang="en-US"/>
                    </a:p>
                  </a:txBody>
                  <a:tcPr/>
                </a:tc>
                <a:tc gridSpan="5">
                  <a:txBody>
                    <a:bodyPr/>
                    <a:lstStyle/>
                    <a:p>
                      <a:pPr marL="64770" marR="105410">
                        <a:lnSpc>
                          <a:spcPts val="1255"/>
                        </a:lnSpc>
                        <a:spcBef>
                          <a:spcPts val="0"/>
                        </a:spcBef>
                        <a:spcAft>
                          <a:spcPts val="0"/>
                        </a:spcAft>
                      </a:pPr>
                      <a:r>
                        <a:rPr lang="en-US" sz="1400">
                          <a:effectLst/>
                        </a:rPr>
                        <a:t>Hint:</a:t>
                      </a:r>
                      <a:r>
                        <a:rPr lang="en-US" sz="1400" spc="220">
                          <a:effectLst/>
                        </a:rPr>
                        <a:t> </a:t>
                      </a:r>
                      <a:r>
                        <a:rPr lang="en-US" sz="1400">
                          <a:effectLst/>
                        </a:rPr>
                        <a:t>Ensure</a:t>
                      </a:r>
                      <a:r>
                        <a:rPr lang="en-US" sz="1400" spc="-30">
                          <a:effectLst/>
                        </a:rPr>
                        <a:t> </a:t>
                      </a:r>
                      <a:r>
                        <a:rPr lang="en-US" sz="1400">
                          <a:effectLst/>
                        </a:rPr>
                        <a:t>product</a:t>
                      </a:r>
                      <a:r>
                        <a:rPr lang="en-US" sz="1400" spc="-25">
                          <a:effectLst/>
                        </a:rPr>
                        <a:t> </a:t>
                      </a:r>
                      <a:r>
                        <a:rPr lang="en-US" sz="1400">
                          <a:effectLst/>
                        </a:rPr>
                        <a:t>can</a:t>
                      </a:r>
                      <a:r>
                        <a:rPr lang="en-US" sz="1400" spc="-25">
                          <a:effectLst/>
                        </a:rPr>
                        <a:t> </a:t>
                      </a:r>
                      <a:r>
                        <a:rPr lang="en-US" sz="1400">
                          <a:effectLst/>
                        </a:rPr>
                        <a:t>be</a:t>
                      </a:r>
                      <a:r>
                        <a:rPr lang="en-US" sz="1400" spc="-25">
                          <a:effectLst/>
                        </a:rPr>
                        <a:t> </a:t>
                      </a:r>
                      <a:r>
                        <a:rPr lang="en-US" sz="1400">
                          <a:effectLst/>
                        </a:rPr>
                        <a:t>identified</a:t>
                      </a:r>
                      <a:r>
                        <a:rPr lang="en-US" sz="1400" spc="-25">
                          <a:effectLst/>
                        </a:rPr>
                        <a:t> </a:t>
                      </a:r>
                      <a:r>
                        <a:rPr lang="en-US" sz="1400" spc="-5">
                          <a:effectLst/>
                        </a:rPr>
                        <a:t>w</a:t>
                      </a:r>
                      <a:r>
                        <a:rPr lang="en-US" sz="1400">
                          <a:effectLst/>
                        </a:rPr>
                        <a:t>ithin</a:t>
                      </a:r>
                      <a:r>
                        <a:rPr lang="en-US" sz="1400" spc="-25">
                          <a:effectLst/>
                        </a:rPr>
                        <a:t> </a:t>
                      </a:r>
                      <a:r>
                        <a:rPr lang="en-US" sz="1400">
                          <a:effectLst/>
                        </a:rPr>
                        <a:t>p</a:t>
                      </a:r>
                      <a:r>
                        <a:rPr lang="en-US" sz="1400" spc="-10">
                          <a:effectLst/>
                        </a:rPr>
                        <a:t>r</a:t>
                      </a:r>
                      <a:r>
                        <a:rPr lang="en-US" sz="1400">
                          <a:effectLst/>
                        </a:rPr>
                        <a:t>ocess</a:t>
                      </a:r>
                      <a:r>
                        <a:rPr lang="en-US" sz="1400" spc="-20">
                          <a:effectLst/>
                        </a:rPr>
                        <a:t> </a:t>
                      </a:r>
                      <a:r>
                        <a:rPr lang="en-US" sz="1400">
                          <a:effectLst/>
                        </a:rPr>
                        <a:t>and</a:t>
                      </a:r>
                      <a:r>
                        <a:rPr lang="en-US" sz="1400" spc="-25">
                          <a:effectLst/>
                        </a:rPr>
                        <a:t> </a:t>
                      </a:r>
                      <a:r>
                        <a:rPr lang="en-US" sz="1400">
                          <a:effectLst/>
                        </a:rPr>
                        <a:t>after</a:t>
                      </a:r>
                      <a:r>
                        <a:rPr lang="en-US" sz="1400" spc="-25">
                          <a:effectLst/>
                        </a:rPr>
                        <a:t> </a:t>
                      </a:r>
                      <a:r>
                        <a:rPr lang="en-US" sz="1400">
                          <a:effectLst/>
                        </a:rPr>
                        <a:t>(one</a:t>
                      </a:r>
                      <a:r>
                        <a:rPr lang="en-US" sz="1400" spc="-25">
                          <a:effectLst/>
                        </a:rPr>
                        <a:t> </a:t>
                      </a:r>
                      <a:r>
                        <a:rPr lang="en-US" sz="1400">
                          <a:effectLst/>
                        </a:rPr>
                        <a:t>step</a:t>
                      </a:r>
                      <a:r>
                        <a:rPr lang="en-US" sz="1400" spc="-25">
                          <a:effectLst/>
                        </a:rPr>
                        <a:t> </a:t>
                      </a:r>
                      <a:r>
                        <a:rPr lang="en-US" sz="1400">
                          <a:effectLst/>
                        </a:rPr>
                        <a:t>forward)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26144369"/>
                  </a:ext>
                </a:extLst>
              </a:tr>
              <a:tr h="895970">
                <a:tc gridSpan="6">
                  <a:txBody>
                    <a:bodyPr/>
                    <a:lstStyle/>
                    <a:p>
                      <a:pPr marL="64770" marR="0">
                        <a:lnSpc>
                          <a:spcPts val="1255"/>
                        </a:lnSpc>
                        <a:spcBef>
                          <a:spcPts val="0"/>
                        </a:spcBef>
                        <a:spcAft>
                          <a:spcPts val="0"/>
                        </a:spcAft>
                      </a:pPr>
                      <a:r>
                        <a:rPr lang="en-US" sz="1400" dirty="0">
                          <a:effectLst/>
                        </a:rPr>
                        <a:t>Comments: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79536631"/>
                  </a:ext>
                </a:extLst>
              </a:tr>
            </a:tbl>
          </a:graphicData>
        </a:graphic>
      </p:graphicFrame>
    </p:spTree>
    <p:extLst>
      <p:ext uri="{BB962C8B-B14F-4D97-AF65-F5344CB8AC3E}">
        <p14:creationId xmlns:p14="http://schemas.microsoft.com/office/powerpoint/2010/main" val="20439053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D8C967D-B39D-9406-013B-C9C1D95DE25D}"/>
              </a:ext>
            </a:extLst>
          </p:cNvPr>
          <p:cNvGraphicFramePr>
            <a:graphicFrameLocks noGrp="1"/>
          </p:cNvGraphicFramePr>
          <p:nvPr>
            <p:extLst>
              <p:ext uri="{D42A27DB-BD31-4B8C-83A1-F6EECF244321}">
                <p14:modId xmlns:p14="http://schemas.microsoft.com/office/powerpoint/2010/main" val="4021974795"/>
              </p:ext>
            </p:extLst>
          </p:nvPr>
        </p:nvGraphicFramePr>
        <p:xfrm>
          <a:off x="185531" y="92766"/>
          <a:ext cx="11595652" cy="6506819"/>
        </p:xfrm>
        <a:graphic>
          <a:graphicData uri="http://schemas.openxmlformats.org/drawingml/2006/table">
            <a:tbl>
              <a:tblPr firstRow="1" firstCol="1" lastRow="1" lastCol="1" bandRow="1" bandCol="1">
                <a:tableStyleId>{69012ECD-51FC-41F1-AA8D-1B2483CD663E}</a:tableStyleId>
              </a:tblPr>
              <a:tblGrid>
                <a:gridCol w="1043492">
                  <a:extLst>
                    <a:ext uri="{9D8B030D-6E8A-4147-A177-3AD203B41FA5}">
                      <a16:colId xmlns:a16="http://schemas.microsoft.com/office/drawing/2014/main" val="1970657996"/>
                    </a:ext>
                  </a:extLst>
                </a:gridCol>
                <a:gridCol w="6237740">
                  <a:extLst>
                    <a:ext uri="{9D8B030D-6E8A-4147-A177-3AD203B41FA5}">
                      <a16:colId xmlns:a16="http://schemas.microsoft.com/office/drawing/2014/main" val="1077015712"/>
                    </a:ext>
                  </a:extLst>
                </a:gridCol>
                <a:gridCol w="828759">
                  <a:extLst>
                    <a:ext uri="{9D8B030D-6E8A-4147-A177-3AD203B41FA5}">
                      <a16:colId xmlns:a16="http://schemas.microsoft.com/office/drawing/2014/main" val="381909349"/>
                    </a:ext>
                  </a:extLst>
                </a:gridCol>
                <a:gridCol w="827599">
                  <a:extLst>
                    <a:ext uri="{9D8B030D-6E8A-4147-A177-3AD203B41FA5}">
                      <a16:colId xmlns:a16="http://schemas.microsoft.com/office/drawing/2014/main" val="2546519938"/>
                    </a:ext>
                  </a:extLst>
                </a:gridCol>
                <a:gridCol w="933223">
                  <a:extLst>
                    <a:ext uri="{9D8B030D-6E8A-4147-A177-3AD203B41FA5}">
                      <a16:colId xmlns:a16="http://schemas.microsoft.com/office/drawing/2014/main" val="1959182849"/>
                    </a:ext>
                  </a:extLst>
                </a:gridCol>
                <a:gridCol w="1724839">
                  <a:extLst>
                    <a:ext uri="{9D8B030D-6E8A-4147-A177-3AD203B41FA5}">
                      <a16:colId xmlns:a16="http://schemas.microsoft.com/office/drawing/2014/main" val="1391999279"/>
                    </a:ext>
                  </a:extLst>
                </a:gridCol>
              </a:tblGrid>
              <a:tr h="1710402">
                <a:tc gridSpan="2">
                  <a:txBody>
                    <a:bodyPr/>
                    <a:lstStyle/>
                    <a:p>
                      <a:pPr marL="1564640" marR="1610995" algn="ctr">
                        <a:lnSpc>
                          <a:spcPts val="1255"/>
                        </a:lnSpc>
                        <a:spcBef>
                          <a:spcPts val="0"/>
                        </a:spcBef>
                        <a:spcAft>
                          <a:spcPts val="0"/>
                        </a:spcAft>
                      </a:pPr>
                      <a:r>
                        <a:rPr lang="en-US" sz="1400" dirty="0">
                          <a:effectLst/>
                        </a:rPr>
                        <a:t>Questions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14300" marR="0">
                        <a:lnSpc>
                          <a:spcPts val="1255"/>
                        </a:lnSpc>
                        <a:spcBef>
                          <a:spcPts val="0"/>
                        </a:spcBef>
                        <a:spcAft>
                          <a:spcPts val="0"/>
                        </a:spcAft>
                      </a:pPr>
                      <a:r>
                        <a:rPr lang="en-US" sz="1400" spc="-5">
                          <a:effectLst/>
                        </a:rPr>
                        <a:t>Yes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7160" marR="0">
                        <a:lnSpc>
                          <a:spcPts val="1255"/>
                        </a:lnSpc>
                        <a:spcBef>
                          <a:spcPts val="0"/>
                        </a:spcBef>
                        <a:spcAft>
                          <a:spcPts val="0"/>
                        </a:spcAft>
                      </a:pPr>
                      <a:r>
                        <a:rPr lang="en-US" sz="1400">
                          <a:effectLst/>
                        </a:rPr>
                        <a:t>No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0175" marR="0">
                        <a:lnSpc>
                          <a:spcPts val="1255"/>
                        </a:lnSpc>
                        <a:spcBef>
                          <a:spcPts val="0"/>
                        </a:spcBef>
                        <a:spcAft>
                          <a:spcPts val="0"/>
                        </a:spcAft>
                      </a:pPr>
                      <a:r>
                        <a:rPr lang="en-US" sz="1400">
                          <a:effectLst/>
                        </a:rPr>
                        <a:t>N/A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4615" marR="0">
                        <a:lnSpc>
                          <a:spcPts val="1255"/>
                        </a:lnSpc>
                        <a:spcBef>
                          <a:spcPts val="0"/>
                        </a:spcBef>
                        <a:spcAft>
                          <a:spcPts val="0"/>
                        </a:spcAft>
                      </a:pPr>
                      <a:r>
                        <a:rPr lang="en-US" sz="1400">
                          <a:effectLst/>
                        </a:rPr>
                        <a:t>Documen</a:t>
                      </a:r>
                      <a:r>
                        <a:rPr lang="en-US" sz="1400" spc="5">
                          <a:effectLst/>
                        </a:rPr>
                        <a:t>t</a:t>
                      </a:r>
                      <a:r>
                        <a:rPr lang="en-US" sz="1400">
                          <a:effectLst/>
                        </a:rPr>
                        <a: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49675545"/>
                  </a:ext>
                </a:extLst>
              </a:tr>
              <a:tr h="178391">
                <a:tc gridSpan="6">
                  <a:txBody>
                    <a:bodyPr/>
                    <a:lstStyle/>
                    <a:p>
                      <a:pPr marL="0" marR="635" algn="ctr">
                        <a:lnSpc>
                          <a:spcPts val="1255"/>
                        </a:lnSpc>
                        <a:spcBef>
                          <a:spcPts val="0"/>
                        </a:spcBef>
                        <a:spcAft>
                          <a:spcPts val="0"/>
                        </a:spcAft>
                      </a:pPr>
                      <a:r>
                        <a:rPr lang="en-US" sz="1400">
                          <a:effectLst/>
                        </a:rPr>
                        <a:t>Recall</a:t>
                      </a:r>
                      <a:r>
                        <a:rPr lang="en-US" sz="1400" spc="-55">
                          <a:effectLst/>
                        </a:rPr>
                        <a:t> </a:t>
                      </a:r>
                      <a:r>
                        <a:rPr lang="en-US" sz="1400">
                          <a:effectLst/>
                        </a:rPr>
                        <a:t>Plan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29489423"/>
                  </a:ext>
                </a:extLst>
              </a:tr>
              <a:tr h="561394">
                <a:tc rowSpan="2">
                  <a:txBody>
                    <a:bodyPr/>
                    <a:lstStyle/>
                    <a:p>
                      <a:pPr marL="100965" marR="0">
                        <a:lnSpc>
                          <a:spcPts val="1255"/>
                        </a:lnSpc>
                        <a:spcBef>
                          <a:spcPts val="0"/>
                        </a:spcBef>
                        <a:spcAft>
                          <a:spcPts val="0"/>
                        </a:spcAft>
                      </a:pPr>
                      <a:r>
                        <a:rPr lang="en-US" sz="1400">
                          <a:effectLst/>
                        </a:rPr>
                        <a:t>5.1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232410">
                        <a:lnSpc>
                          <a:spcPts val="1270"/>
                        </a:lnSpc>
                        <a:spcBef>
                          <a:spcPts val="0"/>
                        </a:spcBef>
                        <a:spcAft>
                          <a:spcPts val="0"/>
                        </a:spcAft>
                      </a:pPr>
                      <a:r>
                        <a:rPr lang="en-US" sz="1400">
                          <a:effectLst/>
                        </a:rPr>
                        <a:t>Written</a:t>
                      </a:r>
                      <a:r>
                        <a:rPr lang="en-US" sz="1400" spc="-35">
                          <a:effectLst/>
                        </a:rPr>
                        <a:t> </a:t>
                      </a:r>
                      <a:r>
                        <a:rPr lang="en-US" sz="1400">
                          <a:effectLst/>
                        </a:rPr>
                        <a:t>procedure</a:t>
                      </a:r>
                      <a:r>
                        <a:rPr lang="en-US" sz="1400" spc="-30">
                          <a:effectLst/>
                        </a:rPr>
                        <a:t> </a:t>
                      </a:r>
                      <a:r>
                        <a:rPr lang="en-US" sz="1400">
                          <a:effectLst/>
                        </a:rPr>
                        <a:t>that</a:t>
                      </a:r>
                      <a:r>
                        <a:rPr lang="en-US" sz="1400" spc="-35">
                          <a:effectLst/>
                        </a:rPr>
                        <a:t> </a:t>
                      </a:r>
                      <a:r>
                        <a:rPr lang="en-US" sz="1400">
                          <a:effectLst/>
                        </a:rPr>
                        <a:t>describes</a:t>
                      </a:r>
                      <a:r>
                        <a:rPr lang="en-US" sz="1400" spc="-30">
                          <a:effectLst/>
                        </a:rPr>
                        <a:t> </a:t>
                      </a:r>
                      <a:r>
                        <a:rPr lang="en-US" sz="1400">
                          <a:effectLst/>
                        </a:rPr>
                        <a:t>steps</a:t>
                      </a:r>
                      <a:r>
                        <a:rPr lang="en-US" sz="1400" spc="-35">
                          <a:effectLst/>
                        </a:rPr>
                        <a:t> </a:t>
                      </a:r>
                      <a:r>
                        <a:rPr lang="en-US" sz="1400">
                          <a:effectLst/>
                        </a:rPr>
                        <a:t>to</a:t>
                      </a:r>
                      <a:r>
                        <a:rPr lang="en-US" sz="1400" spc="-30">
                          <a:effectLst/>
                        </a:rPr>
                        <a:t> </a:t>
                      </a:r>
                      <a:r>
                        <a:rPr lang="en-US" sz="1400">
                          <a:effectLst/>
                        </a:rPr>
                        <a:t>directly</a:t>
                      </a:r>
                      <a:r>
                        <a:rPr lang="en-US" sz="1400" spc="-35">
                          <a:effectLst/>
                        </a:rPr>
                        <a:t> </a:t>
                      </a:r>
                      <a:r>
                        <a:rPr lang="en-US" sz="1400">
                          <a:effectLst/>
                        </a:rPr>
                        <a:t>notify the</a:t>
                      </a:r>
                      <a:r>
                        <a:rPr lang="en-US" sz="1400" spc="-30">
                          <a:effectLst/>
                        </a:rPr>
                        <a:t> </a:t>
                      </a:r>
                      <a:r>
                        <a:rPr lang="en-US" sz="1400">
                          <a:effectLst/>
                        </a:rPr>
                        <a:t>direct</a:t>
                      </a:r>
                      <a:r>
                        <a:rPr lang="en-US" sz="1400" spc="-25">
                          <a:effectLst/>
                        </a:rPr>
                        <a:t> </a:t>
                      </a:r>
                      <a:r>
                        <a:rPr lang="en-US" sz="1400">
                          <a:effectLst/>
                        </a:rPr>
                        <a:t>consignees</a:t>
                      </a:r>
                      <a:r>
                        <a:rPr lang="en-US" sz="1400" spc="-30">
                          <a:effectLst/>
                        </a:rPr>
                        <a:t> </a:t>
                      </a:r>
                      <a:r>
                        <a:rPr lang="en-US" sz="1400">
                          <a:effectLst/>
                        </a:rPr>
                        <a:t>of</a:t>
                      </a:r>
                      <a:r>
                        <a:rPr lang="en-US" sz="1400" spc="-25">
                          <a:effectLst/>
                        </a:rPr>
                        <a:t> </a:t>
                      </a:r>
                      <a:r>
                        <a:rPr lang="en-US" sz="1400">
                          <a:effectLst/>
                        </a:rPr>
                        <a:t>the</a:t>
                      </a:r>
                      <a:r>
                        <a:rPr lang="en-US" sz="1400" spc="-30">
                          <a:effectLst/>
                        </a:rPr>
                        <a:t> </a:t>
                      </a:r>
                      <a:r>
                        <a:rPr lang="en-US" sz="1400">
                          <a:effectLst/>
                        </a:rPr>
                        <a:t>food</a:t>
                      </a:r>
                      <a:r>
                        <a:rPr lang="en-US" sz="1400" spc="-30">
                          <a:effectLst/>
                        </a:rPr>
                        <a:t> </a:t>
                      </a:r>
                      <a:r>
                        <a:rPr lang="en-US" sz="1400">
                          <a:effectLst/>
                        </a:rPr>
                        <a:t>being</a:t>
                      </a:r>
                      <a:r>
                        <a:rPr lang="en-US" sz="1400" spc="-25">
                          <a:effectLst/>
                        </a:rPr>
                        <a:t> </a:t>
                      </a:r>
                      <a:r>
                        <a:rPr lang="en-US" sz="1400">
                          <a:effectLst/>
                        </a:rPr>
                        <a:t>r</a:t>
                      </a:r>
                      <a:r>
                        <a:rPr lang="en-US" sz="1400" spc="-10">
                          <a:effectLst/>
                        </a:rPr>
                        <a:t>e</a:t>
                      </a:r>
                      <a:r>
                        <a:rPr lang="en-US" sz="1400">
                          <a:effectLst/>
                        </a:rPr>
                        <a:t>called</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349027864"/>
                  </a:ext>
                </a:extLst>
              </a:tr>
              <a:tr h="178391">
                <a:tc vMerge="1">
                  <a:txBody>
                    <a:bodyPr/>
                    <a:lstStyle/>
                    <a:p>
                      <a:endParaRPr lang="en-US"/>
                    </a:p>
                  </a:txBody>
                  <a:tcPr/>
                </a:tc>
                <a:tc gridSpan="5">
                  <a:txBody>
                    <a:bodyPr/>
                    <a:lstStyle/>
                    <a:p>
                      <a:pPr marL="64770" marR="105410">
                        <a:lnSpc>
                          <a:spcPts val="1255"/>
                        </a:lnSpc>
                        <a:spcBef>
                          <a:spcPts val="0"/>
                        </a:spcBef>
                        <a:spcAft>
                          <a:spcPts val="0"/>
                        </a:spcAft>
                      </a:pPr>
                      <a:r>
                        <a:rPr lang="en-US" sz="1400">
                          <a:effectLst/>
                        </a:rPr>
                        <a:t>Hint: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92803894"/>
                  </a:ext>
                </a:extLst>
              </a:tr>
              <a:tr h="516023">
                <a:tc rowSpan="2">
                  <a:txBody>
                    <a:bodyPr/>
                    <a:lstStyle/>
                    <a:p>
                      <a:pPr marL="100965" marR="0">
                        <a:lnSpc>
                          <a:spcPts val="1245"/>
                        </a:lnSpc>
                        <a:spcBef>
                          <a:spcPts val="0"/>
                        </a:spcBef>
                        <a:spcAft>
                          <a:spcPts val="0"/>
                        </a:spcAft>
                      </a:pPr>
                      <a:r>
                        <a:rPr lang="en-US" sz="1400">
                          <a:effectLst/>
                        </a:rPr>
                        <a:t>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45"/>
                        </a:lnSpc>
                        <a:spcBef>
                          <a:spcPts val="0"/>
                        </a:spcBef>
                        <a:spcAft>
                          <a:spcPts val="0"/>
                        </a:spcAft>
                      </a:pPr>
                      <a:r>
                        <a:rPr lang="en-US" sz="1400">
                          <a:effectLst/>
                        </a:rPr>
                        <a:t>Written</a:t>
                      </a:r>
                      <a:r>
                        <a:rPr lang="en-US" sz="1400" spc="-30">
                          <a:effectLst/>
                        </a:rPr>
                        <a:t> </a:t>
                      </a:r>
                      <a:r>
                        <a:rPr lang="en-US" sz="1400">
                          <a:effectLst/>
                        </a:rPr>
                        <a:t>procedure</a:t>
                      </a:r>
                      <a:r>
                        <a:rPr lang="en-US" sz="1400" spc="-30">
                          <a:effectLst/>
                        </a:rPr>
                        <a:t> </a:t>
                      </a:r>
                      <a:r>
                        <a:rPr lang="en-US" sz="1400">
                          <a:effectLst/>
                        </a:rPr>
                        <a:t>that</a:t>
                      </a:r>
                      <a:r>
                        <a:rPr lang="en-US" sz="1400" spc="-30">
                          <a:effectLst/>
                        </a:rPr>
                        <a:t> </a:t>
                      </a:r>
                      <a:r>
                        <a:rPr lang="en-US" sz="1400">
                          <a:effectLst/>
                        </a:rPr>
                        <a:t>describes</a:t>
                      </a:r>
                      <a:r>
                        <a:rPr lang="en-US" sz="1400" spc="-30">
                          <a:effectLst/>
                        </a:rPr>
                        <a:t> </a:t>
                      </a:r>
                      <a:r>
                        <a:rPr lang="en-US" sz="1400">
                          <a:effectLst/>
                        </a:rPr>
                        <a:t>steps</a:t>
                      </a:r>
                      <a:r>
                        <a:rPr lang="en-US" sz="1400" spc="-25">
                          <a:effectLst/>
                        </a:rPr>
                        <a:t> </a:t>
                      </a:r>
                      <a:r>
                        <a:rPr lang="en-US" sz="1400">
                          <a:effectLst/>
                        </a:rPr>
                        <a:t>to</a:t>
                      </a:r>
                      <a:r>
                        <a:rPr lang="en-US" sz="1400" spc="-30">
                          <a:effectLst/>
                        </a:rPr>
                        <a:t> </a:t>
                      </a:r>
                      <a:r>
                        <a:rPr lang="en-US" sz="1400">
                          <a:effectLst/>
                        </a:rPr>
                        <a:t>notify</a:t>
                      </a:r>
                      <a:r>
                        <a:rPr lang="en-US" sz="1400" spc="-20">
                          <a:effectLst/>
                        </a:rPr>
                        <a:t> </a:t>
                      </a:r>
                      <a:r>
                        <a:rPr lang="en-US" sz="1400">
                          <a:effectLst/>
                        </a:rPr>
                        <a:t>the</a:t>
                      </a:r>
                      <a:r>
                        <a:rPr lang="en-US" sz="1400" spc="-30">
                          <a:effectLst/>
                        </a:rPr>
                        <a:t> </a:t>
                      </a:r>
                      <a:r>
                        <a:rPr lang="en-US" sz="1400">
                          <a:effectLst/>
                        </a:rPr>
                        <a:t>public</a:t>
                      </a:r>
                    </a:p>
                    <a:p>
                      <a:pPr marL="64770" marR="0">
                        <a:lnSpc>
                          <a:spcPct val="107000"/>
                        </a:lnSpc>
                        <a:spcBef>
                          <a:spcPts val="0"/>
                        </a:spcBef>
                        <a:spcAft>
                          <a:spcPts val="0"/>
                        </a:spcAft>
                      </a:pPr>
                      <a:r>
                        <a:rPr lang="en-US" sz="1400">
                          <a:effectLst/>
                        </a:rPr>
                        <a:t>when</a:t>
                      </a:r>
                      <a:r>
                        <a:rPr lang="en-US" sz="1400" spc="-35">
                          <a:effectLst/>
                        </a:rPr>
                        <a:t> </a:t>
                      </a:r>
                      <a:r>
                        <a:rPr lang="en-US" sz="1400">
                          <a:effectLst/>
                        </a:rPr>
                        <a:t>approp</a:t>
                      </a:r>
                      <a:r>
                        <a:rPr lang="en-US" sz="1400" spc="-10">
                          <a:effectLst/>
                        </a:rPr>
                        <a:t>r</a:t>
                      </a:r>
                      <a:r>
                        <a:rPr lang="en-US" sz="1400">
                          <a:effectLst/>
                        </a:rPr>
                        <a:t>iate</a:t>
                      </a:r>
                      <a:r>
                        <a:rPr lang="en-US" sz="1400" spc="-35">
                          <a:effectLst/>
                        </a:rPr>
                        <a:t> </a:t>
                      </a:r>
                      <a:r>
                        <a:rPr lang="en-US" sz="1400">
                          <a:effectLst/>
                        </a:rPr>
                        <a:t>to</a:t>
                      </a:r>
                      <a:r>
                        <a:rPr lang="en-US" sz="1400" spc="-35">
                          <a:effectLst/>
                        </a:rPr>
                        <a:t> </a:t>
                      </a:r>
                      <a:r>
                        <a:rPr lang="en-US" sz="1400">
                          <a:effectLst/>
                        </a:rPr>
                        <a:t>protect</a:t>
                      </a:r>
                      <a:r>
                        <a:rPr lang="en-US" sz="1400" spc="-30">
                          <a:effectLst/>
                        </a:rPr>
                        <a:t> </a:t>
                      </a:r>
                      <a:r>
                        <a:rPr lang="en-US" sz="1400">
                          <a:effectLst/>
                        </a:rPr>
                        <a:t>public</a:t>
                      </a:r>
                      <a:r>
                        <a:rPr lang="en-US" sz="1400" spc="-35">
                          <a:effectLst/>
                        </a:rPr>
                        <a:t> </a:t>
                      </a:r>
                      <a:r>
                        <a:rPr lang="en-US" sz="1400">
                          <a:effectLst/>
                        </a:rPr>
                        <a:t>health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30135184"/>
                  </a:ext>
                </a:extLst>
              </a:tr>
              <a:tr h="178391">
                <a:tc vMerge="1">
                  <a:txBody>
                    <a:bodyPr/>
                    <a:lstStyle/>
                    <a:p>
                      <a:endParaRPr lang="en-US"/>
                    </a:p>
                  </a:txBody>
                  <a:tcPr/>
                </a:tc>
                <a:tc gridSpan="5">
                  <a:txBody>
                    <a:bodyPr/>
                    <a:lstStyle/>
                    <a:p>
                      <a:pPr marL="64770" marR="105410">
                        <a:lnSpc>
                          <a:spcPts val="1255"/>
                        </a:lnSpc>
                        <a:spcBef>
                          <a:spcPts val="0"/>
                        </a:spcBef>
                        <a:spcAft>
                          <a:spcPts val="0"/>
                        </a:spcAft>
                      </a:pPr>
                      <a:r>
                        <a:rPr lang="en-US" sz="1400">
                          <a:effectLst/>
                        </a:rPr>
                        <a:t>Hint: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9868300"/>
                  </a:ext>
                </a:extLst>
              </a:tr>
              <a:tr h="487694">
                <a:tc rowSpan="2">
                  <a:txBody>
                    <a:bodyPr/>
                    <a:lstStyle/>
                    <a:p>
                      <a:pPr marL="100965" marR="0">
                        <a:lnSpc>
                          <a:spcPts val="1245"/>
                        </a:lnSpc>
                        <a:spcBef>
                          <a:spcPts val="0"/>
                        </a:spcBef>
                        <a:spcAft>
                          <a:spcPts val="0"/>
                        </a:spcAft>
                      </a:pPr>
                      <a:r>
                        <a:rPr lang="en-US" sz="1400">
                          <a:effectLst/>
                        </a:rPr>
                        <a:t>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45"/>
                        </a:lnSpc>
                        <a:spcBef>
                          <a:spcPts val="0"/>
                        </a:spcBef>
                        <a:spcAft>
                          <a:spcPts val="0"/>
                        </a:spcAft>
                      </a:pPr>
                      <a:r>
                        <a:rPr lang="en-US" sz="1400">
                          <a:effectLst/>
                        </a:rPr>
                        <a:t>Written</a:t>
                      </a:r>
                      <a:r>
                        <a:rPr lang="en-US" sz="1400" spc="-35">
                          <a:effectLst/>
                        </a:rPr>
                        <a:t> </a:t>
                      </a:r>
                      <a:r>
                        <a:rPr lang="en-US" sz="1400">
                          <a:effectLst/>
                        </a:rPr>
                        <a:t>procedure</a:t>
                      </a:r>
                      <a:r>
                        <a:rPr lang="en-US" sz="1400" spc="-35">
                          <a:effectLst/>
                        </a:rPr>
                        <a:t> </a:t>
                      </a:r>
                      <a:r>
                        <a:rPr lang="en-US" sz="1400">
                          <a:effectLst/>
                        </a:rPr>
                        <a:t>that</a:t>
                      </a:r>
                      <a:r>
                        <a:rPr lang="en-US" sz="1400" spc="-35">
                          <a:effectLst/>
                        </a:rPr>
                        <a:t> </a:t>
                      </a:r>
                      <a:r>
                        <a:rPr lang="en-US" sz="1400">
                          <a:effectLst/>
                        </a:rPr>
                        <a:t>describes</a:t>
                      </a:r>
                      <a:r>
                        <a:rPr lang="en-US" sz="1400" spc="-30">
                          <a:effectLst/>
                        </a:rPr>
                        <a:t> </a:t>
                      </a:r>
                      <a:r>
                        <a:rPr lang="en-US" sz="1400">
                          <a:effectLst/>
                        </a:rPr>
                        <a:t>steps</a:t>
                      </a:r>
                      <a:r>
                        <a:rPr lang="en-US" sz="1400" spc="-35">
                          <a:effectLst/>
                        </a:rPr>
                        <a:t> </a:t>
                      </a:r>
                      <a:r>
                        <a:rPr lang="en-US" sz="1400">
                          <a:effectLst/>
                        </a:rPr>
                        <a:t>to</a:t>
                      </a:r>
                      <a:r>
                        <a:rPr lang="en-US" sz="1400" spc="-35">
                          <a:effectLst/>
                        </a:rPr>
                        <a:t> </a:t>
                      </a:r>
                      <a:r>
                        <a:rPr lang="en-US" sz="1400">
                          <a:effectLst/>
                        </a:rPr>
                        <a:t>conduct</a:t>
                      </a:r>
                    </a:p>
                    <a:p>
                      <a:pPr marL="64770" marR="0">
                        <a:lnSpc>
                          <a:spcPct val="107000"/>
                        </a:lnSpc>
                        <a:spcBef>
                          <a:spcPts val="0"/>
                        </a:spcBef>
                        <a:spcAft>
                          <a:spcPts val="0"/>
                        </a:spcAft>
                      </a:pPr>
                      <a:r>
                        <a:rPr lang="en-US" sz="1400">
                          <a:effectLst/>
                        </a:rPr>
                        <a:t>effectiveness</a:t>
                      </a:r>
                      <a:r>
                        <a:rPr lang="en-US" sz="1400" spc="-25">
                          <a:effectLst/>
                        </a:rPr>
                        <a:t> </a:t>
                      </a:r>
                      <a:r>
                        <a:rPr lang="en-US" sz="1400">
                          <a:effectLst/>
                        </a:rPr>
                        <a:t>checks</a:t>
                      </a:r>
                      <a:r>
                        <a:rPr lang="en-US" sz="1400" spc="-25">
                          <a:effectLst/>
                        </a:rPr>
                        <a:t> </a:t>
                      </a:r>
                      <a:r>
                        <a:rPr lang="en-US" sz="1400">
                          <a:effectLst/>
                        </a:rPr>
                        <a:t>to</a:t>
                      </a:r>
                      <a:r>
                        <a:rPr lang="en-US" sz="1400" spc="-25">
                          <a:effectLst/>
                        </a:rPr>
                        <a:t> </a:t>
                      </a:r>
                      <a:r>
                        <a:rPr lang="en-US" sz="1400">
                          <a:effectLst/>
                        </a:rPr>
                        <a:t>verify</a:t>
                      </a:r>
                      <a:r>
                        <a:rPr lang="en-US" sz="1400" spc="-25">
                          <a:effectLst/>
                        </a:rPr>
                        <a:t> </a:t>
                      </a:r>
                      <a:r>
                        <a:rPr lang="en-US" sz="1400">
                          <a:effectLst/>
                        </a:rPr>
                        <a:t>t</a:t>
                      </a:r>
                      <a:r>
                        <a:rPr lang="en-US" sz="1400" spc="5">
                          <a:effectLst/>
                        </a:rPr>
                        <a:t>h</a:t>
                      </a:r>
                      <a:r>
                        <a:rPr lang="en-US" sz="1400">
                          <a:effectLst/>
                        </a:rPr>
                        <a:t>at</a:t>
                      </a:r>
                      <a:r>
                        <a:rPr lang="en-US" sz="1400" spc="-25">
                          <a:effectLst/>
                        </a:rPr>
                        <a:t> </a:t>
                      </a:r>
                      <a:r>
                        <a:rPr lang="en-US" sz="1400">
                          <a:effectLst/>
                        </a:rPr>
                        <a:t>the</a:t>
                      </a:r>
                      <a:r>
                        <a:rPr lang="en-US" sz="1400" spc="-25">
                          <a:effectLst/>
                        </a:rPr>
                        <a:t> </a:t>
                      </a:r>
                      <a:r>
                        <a:rPr lang="en-US" sz="1400">
                          <a:effectLst/>
                        </a:rPr>
                        <a:t>recall</a:t>
                      </a:r>
                      <a:r>
                        <a:rPr lang="en-US" sz="1400" spc="-25">
                          <a:effectLst/>
                        </a:rPr>
                        <a:t> </a:t>
                      </a:r>
                      <a:r>
                        <a:rPr lang="en-US" sz="1400">
                          <a:effectLst/>
                        </a:rPr>
                        <a:t>is</a:t>
                      </a:r>
                      <a:r>
                        <a:rPr lang="en-US" sz="1400" spc="-25">
                          <a:effectLst/>
                        </a:rPr>
                        <a:t> </a:t>
                      </a:r>
                      <a:r>
                        <a:rPr lang="en-US" sz="1400">
                          <a:effectLst/>
                        </a:rPr>
                        <a:t>carried</a:t>
                      </a:r>
                      <a:r>
                        <a:rPr lang="en-US" sz="1400" spc="-20">
                          <a:effectLst/>
                        </a:rPr>
                        <a:t> </a:t>
                      </a:r>
                      <a:r>
                        <a:rPr lang="en-US" sz="1400">
                          <a:effectLst/>
                        </a:rPr>
                        <a:t>out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79150167"/>
                  </a:ext>
                </a:extLst>
              </a:tr>
              <a:tr h="167343">
                <a:tc vMerge="1">
                  <a:txBody>
                    <a:bodyPr/>
                    <a:lstStyle/>
                    <a:p>
                      <a:endParaRPr lang="en-US"/>
                    </a:p>
                  </a:txBody>
                  <a:tcPr/>
                </a:tc>
                <a:tc gridSpan="5">
                  <a:txBody>
                    <a:bodyPr/>
                    <a:lstStyle/>
                    <a:p>
                      <a:pPr marL="64770" marR="105410">
                        <a:lnSpc>
                          <a:spcPts val="1245"/>
                        </a:lnSpc>
                        <a:spcBef>
                          <a:spcPts val="0"/>
                        </a:spcBef>
                        <a:spcAft>
                          <a:spcPts val="0"/>
                        </a:spcAft>
                      </a:pPr>
                      <a:r>
                        <a:rPr lang="en-US" sz="1400">
                          <a:effectLst/>
                        </a:rPr>
                        <a:t>Hint: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93125438"/>
                  </a:ext>
                </a:extLst>
              </a:tr>
              <a:tr h="448139">
                <a:tc rowSpan="2">
                  <a:txBody>
                    <a:bodyPr/>
                    <a:lstStyle/>
                    <a:p>
                      <a:pPr marL="100965" marR="0">
                        <a:lnSpc>
                          <a:spcPts val="1245"/>
                        </a:lnSpc>
                        <a:spcBef>
                          <a:spcPts val="0"/>
                        </a:spcBef>
                        <a:spcAft>
                          <a:spcPts val="0"/>
                        </a:spcAft>
                      </a:pPr>
                      <a:r>
                        <a:rPr lang="en-US" sz="1400">
                          <a:effectLst/>
                        </a:rPr>
                        <a:t>5.4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45"/>
                        </a:lnSpc>
                        <a:spcBef>
                          <a:spcPts val="0"/>
                        </a:spcBef>
                        <a:spcAft>
                          <a:spcPts val="0"/>
                        </a:spcAft>
                      </a:pPr>
                      <a:r>
                        <a:rPr lang="en-US" sz="1400" dirty="0">
                          <a:effectLst/>
                        </a:rPr>
                        <a:t>Written</a:t>
                      </a:r>
                      <a:r>
                        <a:rPr lang="en-US" sz="1400" spc="-40" dirty="0">
                          <a:effectLst/>
                        </a:rPr>
                        <a:t> </a:t>
                      </a:r>
                      <a:r>
                        <a:rPr lang="en-US" sz="1400" dirty="0">
                          <a:effectLst/>
                        </a:rPr>
                        <a:t>procedure</a:t>
                      </a:r>
                      <a:r>
                        <a:rPr lang="en-US" sz="1400" spc="-35" dirty="0">
                          <a:effectLst/>
                        </a:rPr>
                        <a:t> </a:t>
                      </a:r>
                      <a:r>
                        <a:rPr lang="en-US" sz="1400" dirty="0">
                          <a:effectLst/>
                        </a:rPr>
                        <a:t>that</a:t>
                      </a:r>
                      <a:r>
                        <a:rPr lang="en-US" sz="1400" spc="-40" dirty="0">
                          <a:effectLst/>
                        </a:rPr>
                        <a:t> </a:t>
                      </a:r>
                      <a:r>
                        <a:rPr lang="en-US" sz="1400" dirty="0">
                          <a:effectLst/>
                        </a:rPr>
                        <a:t>describes</a:t>
                      </a:r>
                      <a:r>
                        <a:rPr lang="en-US" sz="1400" spc="-35" dirty="0">
                          <a:effectLst/>
                        </a:rPr>
                        <a:t> </a:t>
                      </a:r>
                      <a:r>
                        <a:rPr lang="en-US" sz="1400" dirty="0">
                          <a:effectLst/>
                        </a:rPr>
                        <a:t>steps</a:t>
                      </a:r>
                      <a:r>
                        <a:rPr lang="en-US" sz="1400" spc="-40" dirty="0">
                          <a:effectLst/>
                        </a:rPr>
                        <a:t> </a:t>
                      </a:r>
                      <a:r>
                        <a:rPr lang="en-US" sz="1400" dirty="0">
                          <a:effectLst/>
                        </a:rPr>
                        <a:t>to</a:t>
                      </a:r>
                      <a:r>
                        <a:rPr lang="en-US" sz="1400" spc="-35" dirty="0">
                          <a:effectLst/>
                        </a:rPr>
                        <a:t> </a:t>
                      </a:r>
                      <a:r>
                        <a:rPr lang="en-US" sz="1400" dirty="0">
                          <a:effectLst/>
                        </a:rPr>
                        <a:t>appropriately</a:t>
                      </a:r>
                    </a:p>
                    <a:p>
                      <a:pPr marL="64770" marR="0">
                        <a:lnSpc>
                          <a:spcPct val="107000"/>
                        </a:lnSpc>
                        <a:spcBef>
                          <a:spcPts val="0"/>
                        </a:spcBef>
                        <a:spcAft>
                          <a:spcPts val="0"/>
                        </a:spcAft>
                      </a:pPr>
                      <a:r>
                        <a:rPr lang="en-US" sz="1400" dirty="0">
                          <a:effectLst/>
                        </a:rPr>
                        <a:t>dispose</a:t>
                      </a:r>
                      <a:r>
                        <a:rPr lang="en-US" sz="1400" spc="-35" dirty="0">
                          <a:effectLst/>
                        </a:rPr>
                        <a:t> </a:t>
                      </a:r>
                      <a:r>
                        <a:rPr lang="en-US" sz="1400" dirty="0">
                          <a:effectLst/>
                        </a:rPr>
                        <a:t>of</a:t>
                      </a:r>
                      <a:r>
                        <a:rPr lang="en-US" sz="1400" spc="-30" dirty="0">
                          <a:effectLst/>
                        </a:rPr>
                        <a:t> </a:t>
                      </a:r>
                      <a:r>
                        <a:rPr lang="en-US" sz="1400" dirty="0">
                          <a:effectLst/>
                        </a:rPr>
                        <a:t>recalled</a:t>
                      </a:r>
                      <a:r>
                        <a:rPr lang="en-US" sz="1400" spc="-35" dirty="0">
                          <a:effectLst/>
                        </a:rPr>
                        <a:t> </a:t>
                      </a:r>
                      <a:r>
                        <a:rPr lang="en-US" sz="1400" dirty="0">
                          <a:effectLst/>
                        </a:rPr>
                        <a:t>food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9652018"/>
                  </a:ext>
                </a:extLst>
              </a:tr>
              <a:tr h="167343">
                <a:tc vMerge="1">
                  <a:txBody>
                    <a:bodyPr/>
                    <a:lstStyle/>
                    <a:p>
                      <a:endParaRPr lang="en-US"/>
                    </a:p>
                  </a:txBody>
                  <a:tcPr/>
                </a:tc>
                <a:tc gridSpan="5">
                  <a:txBody>
                    <a:bodyPr/>
                    <a:lstStyle/>
                    <a:p>
                      <a:pPr marL="64770" marR="105410">
                        <a:lnSpc>
                          <a:spcPts val="1245"/>
                        </a:lnSpc>
                        <a:spcBef>
                          <a:spcPts val="0"/>
                        </a:spcBef>
                        <a:spcAft>
                          <a:spcPts val="0"/>
                        </a:spcAft>
                      </a:pPr>
                      <a:r>
                        <a:rPr lang="en-US" sz="1400">
                          <a:effectLst/>
                        </a:rPr>
                        <a:t>Hint: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9264647"/>
                  </a:ext>
                </a:extLst>
              </a:tr>
              <a:tr h="1913308">
                <a:tc gridSpan="6">
                  <a:txBody>
                    <a:bodyPr/>
                    <a:lstStyle/>
                    <a:p>
                      <a:pPr marL="64770" marR="0">
                        <a:lnSpc>
                          <a:spcPts val="1255"/>
                        </a:lnSpc>
                        <a:spcBef>
                          <a:spcPts val="0"/>
                        </a:spcBef>
                        <a:spcAft>
                          <a:spcPts val="0"/>
                        </a:spcAft>
                      </a:pPr>
                      <a:r>
                        <a:rPr lang="en-US" sz="1400" dirty="0">
                          <a:effectLst/>
                        </a:rPr>
                        <a:t>Comments: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60630457"/>
                  </a:ext>
                </a:extLst>
              </a:tr>
            </a:tbl>
          </a:graphicData>
        </a:graphic>
      </p:graphicFrame>
    </p:spTree>
    <p:extLst>
      <p:ext uri="{BB962C8B-B14F-4D97-AF65-F5344CB8AC3E}">
        <p14:creationId xmlns:p14="http://schemas.microsoft.com/office/powerpoint/2010/main" val="381152261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E30AB5A-9178-96E7-3314-B8311E904CBA}"/>
              </a:ext>
            </a:extLst>
          </p:cNvPr>
          <p:cNvGraphicFramePr>
            <a:graphicFrameLocks noGrp="1"/>
          </p:cNvGraphicFramePr>
          <p:nvPr>
            <p:extLst>
              <p:ext uri="{D42A27DB-BD31-4B8C-83A1-F6EECF244321}">
                <p14:modId xmlns:p14="http://schemas.microsoft.com/office/powerpoint/2010/main" val="2785057624"/>
              </p:ext>
            </p:extLst>
          </p:nvPr>
        </p:nvGraphicFramePr>
        <p:xfrm>
          <a:off x="225287" y="1"/>
          <a:ext cx="11542644" cy="6546575"/>
        </p:xfrm>
        <a:graphic>
          <a:graphicData uri="http://schemas.openxmlformats.org/drawingml/2006/table">
            <a:tbl>
              <a:tblPr firstRow="1" firstCol="1" lastRow="1" lastCol="1" bandRow="1" bandCol="1">
                <a:tableStyleId>{69012ECD-51FC-41F1-AA8D-1B2483CD663E}</a:tableStyleId>
              </a:tblPr>
              <a:tblGrid>
                <a:gridCol w="1005401">
                  <a:extLst>
                    <a:ext uri="{9D8B030D-6E8A-4147-A177-3AD203B41FA5}">
                      <a16:colId xmlns:a16="http://schemas.microsoft.com/office/drawing/2014/main" val="1512246746"/>
                    </a:ext>
                  </a:extLst>
                </a:gridCol>
                <a:gridCol w="6259138">
                  <a:extLst>
                    <a:ext uri="{9D8B030D-6E8A-4147-A177-3AD203B41FA5}">
                      <a16:colId xmlns:a16="http://schemas.microsoft.com/office/drawing/2014/main" val="1518599856"/>
                    </a:ext>
                  </a:extLst>
                </a:gridCol>
                <a:gridCol w="824474">
                  <a:extLst>
                    <a:ext uri="{9D8B030D-6E8A-4147-A177-3AD203B41FA5}">
                      <a16:colId xmlns:a16="http://schemas.microsoft.com/office/drawing/2014/main" val="4048379544"/>
                    </a:ext>
                  </a:extLst>
                </a:gridCol>
                <a:gridCol w="823329">
                  <a:extLst>
                    <a:ext uri="{9D8B030D-6E8A-4147-A177-3AD203B41FA5}">
                      <a16:colId xmlns:a16="http://schemas.microsoft.com/office/drawing/2014/main" val="4219811043"/>
                    </a:ext>
                  </a:extLst>
                </a:gridCol>
                <a:gridCol w="926388">
                  <a:extLst>
                    <a:ext uri="{9D8B030D-6E8A-4147-A177-3AD203B41FA5}">
                      <a16:colId xmlns:a16="http://schemas.microsoft.com/office/drawing/2014/main" val="71192635"/>
                    </a:ext>
                  </a:extLst>
                </a:gridCol>
                <a:gridCol w="1703914">
                  <a:extLst>
                    <a:ext uri="{9D8B030D-6E8A-4147-A177-3AD203B41FA5}">
                      <a16:colId xmlns:a16="http://schemas.microsoft.com/office/drawing/2014/main" val="1685961619"/>
                    </a:ext>
                  </a:extLst>
                </a:gridCol>
              </a:tblGrid>
              <a:tr h="267517">
                <a:tc gridSpan="2">
                  <a:txBody>
                    <a:bodyPr/>
                    <a:lstStyle/>
                    <a:p>
                      <a:pPr marL="1558290" marR="1604645" algn="ctr">
                        <a:lnSpc>
                          <a:spcPts val="1255"/>
                        </a:lnSpc>
                        <a:spcBef>
                          <a:spcPts val="0"/>
                        </a:spcBef>
                        <a:spcAft>
                          <a:spcPts val="0"/>
                        </a:spcAft>
                      </a:pPr>
                      <a:r>
                        <a:rPr lang="en-US" sz="1600">
                          <a:effectLst/>
                        </a:rPr>
                        <a:t>Questions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15570" marR="0">
                        <a:lnSpc>
                          <a:spcPts val="1255"/>
                        </a:lnSpc>
                        <a:spcBef>
                          <a:spcPts val="0"/>
                        </a:spcBef>
                        <a:spcAft>
                          <a:spcPts val="0"/>
                        </a:spcAft>
                      </a:pPr>
                      <a:r>
                        <a:rPr lang="en-US" sz="1600" spc="-5">
                          <a:effectLst/>
                        </a:rPr>
                        <a:t>Yes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7795" marR="0">
                        <a:lnSpc>
                          <a:spcPts val="1255"/>
                        </a:lnSpc>
                        <a:spcBef>
                          <a:spcPts val="0"/>
                        </a:spcBef>
                        <a:spcAft>
                          <a:spcPts val="0"/>
                        </a:spcAft>
                      </a:pPr>
                      <a:r>
                        <a:rPr lang="en-US" sz="1600">
                          <a:effectLst/>
                        </a:rPr>
                        <a:t>No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2715" marR="0">
                        <a:lnSpc>
                          <a:spcPts val="1255"/>
                        </a:lnSpc>
                        <a:spcBef>
                          <a:spcPts val="0"/>
                        </a:spcBef>
                        <a:spcAft>
                          <a:spcPts val="0"/>
                        </a:spcAft>
                      </a:pPr>
                      <a:r>
                        <a:rPr lang="en-US" sz="1600">
                          <a:effectLst/>
                        </a:rPr>
                        <a:t>N/A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5885" marR="0">
                        <a:lnSpc>
                          <a:spcPts val="1255"/>
                        </a:lnSpc>
                        <a:spcBef>
                          <a:spcPts val="0"/>
                        </a:spcBef>
                        <a:spcAft>
                          <a:spcPts val="0"/>
                        </a:spcAft>
                      </a:pPr>
                      <a:r>
                        <a:rPr lang="en-US" sz="1600">
                          <a:effectLst/>
                        </a:rPr>
                        <a:t>Documen</a:t>
                      </a:r>
                      <a:r>
                        <a:rPr lang="en-US" sz="1600" spc="5">
                          <a:effectLst/>
                        </a:rPr>
                        <a:t>t</a:t>
                      </a:r>
                      <a:r>
                        <a:rPr lang="en-US" sz="1600">
                          <a:effectLst/>
                        </a:rPr>
                        <a: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73465657"/>
                  </a:ext>
                </a:extLst>
              </a:tr>
              <a:tr h="267517">
                <a:tc gridSpan="6">
                  <a:txBody>
                    <a:bodyPr/>
                    <a:lstStyle/>
                    <a:p>
                      <a:pPr marL="0" marR="0" algn="ctr">
                        <a:lnSpc>
                          <a:spcPts val="1255"/>
                        </a:lnSpc>
                        <a:spcBef>
                          <a:spcPts val="0"/>
                        </a:spcBef>
                        <a:spcAft>
                          <a:spcPts val="0"/>
                        </a:spcAft>
                      </a:pPr>
                      <a:r>
                        <a:rPr lang="en-US" sz="1600">
                          <a:effectLst/>
                        </a:rPr>
                        <a:t>Monitoring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32151015"/>
                  </a:ext>
                </a:extLst>
              </a:tr>
              <a:tr h="535034">
                <a:tc rowSpan="2">
                  <a:txBody>
                    <a:bodyPr/>
                    <a:lstStyle/>
                    <a:p>
                      <a:pPr marL="65405" marR="0">
                        <a:lnSpc>
                          <a:spcPts val="1255"/>
                        </a:lnSpc>
                        <a:spcBef>
                          <a:spcPts val="0"/>
                        </a:spcBef>
                        <a:spcAft>
                          <a:spcPts val="0"/>
                        </a:spcAft>
                      </a:pPr>
                      <a:r>
                        <a:rPr lang="en-US" sz="1600">
                          <a:effectLst/>
                        </a:rPr>
                        <a:t>6.1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106680">
                        <a:lnSpc>
                          <a:spcPts val="1270"/>
                        </a:lnSpc>
                        <a:spcBef>
                          <a:spcPts val="0"/>
                        </a:spcBef>
                        <a:spcAft>
                          <a:spcPts val="0"/>
                        </a:spcAft>
                      </a:pPr>
                      <a:r>
                        <a:rPr lang="en-US" sz="1600">
                          <a:effectLst/>
                        </a:rPr>
                        <a:t>Written</a:t>
                      </a:r>
                      <a:r>
                        <a:rPr lang="en-US" sz="1600" spc="-40">
                          <a:effectLst/>
                        </a:rPr>
                        <a:t> </a:t>
                      </a:r>
                      <a:r>
                        <a:rPr lang="en-US" sz="1600" spc="-10">
                          <a:effectLst/>
                        </a:rPr>
                        <a:t>m</a:t>
                      </a:r>
                      <a:r>
                        <a:rPr lang="en-US" sz="1600">
                          <a:effectLst/>
                        </a:rPr>
                        <a:t>on</a:t>
                      </a:r>
                      <a:r>
                        <a:rPr lang="en-US" sz="1600" spc="5">
                          <a:effectLst/>
                        </a:rPr>
                        <a:t>i</a:t>
                      </a:r>
                      <a:r>
                        <a:rPr lang="en-US" sz="1600">
                          <a:effectLst/>
                        </a:rPr>
                        <a:t>toring</a:t>
                      </a:r>
                      <a:r>
                        <a:rPr lang="en-US" sz="1600" spc="-45">
                          <a:effectLst/>
                        </a:rPr>
                        <a:t> </a:t>
                      </a:r>
                      <a:r>
                        <a:rPr lang="en-US" sz="1600">
                          <a:effectLst/>
                        </a:rPr>
                        <a:t>procedures</a:t>
                      </a:r>
                      <a:r>
                        <a:rPr lang="en-US" sz="1600" spc="-40">
                          <a:effectLst/>
                        </a:rPr>
                        <a:t> </a:t>
                      </a:r>
                      <a:r>
                        <a:rPr lang="en-US" sz="1600">
                          <a:effectLst/>
                        </a:rPr>
                        <a:t>that</a:t>
                      </a:r>
                      <a:r>
                        <a:rPr lang="en-US" sz="1600" spc="-40">
                          <a:effectLst/>
                        </a:rPr>
                        <a:t> </a:t>
                      </a:r>
                      <a:r>
                        <a:rPr lang="en-US" sz="1600">
                          <a:effectLst/>
                        </a:rPr>
                        <a:t>include</a:t>
                      </a:r>
                      <a:r>
                        <a:rPr lang="en-US" sz="1600" spc="-40">
                          <a:effectLst/>
                        </a:rPr>
                        <a:t> </a:t>
                      </a:r>
                      <a:r>
                        <a:rPr lang="en-US" sz="1600">
                          <a:effectLst/>
                        </a:rPr>
                        <a:t>the</a:t>
                      </a:r>
                      <a:r>
                        <a:rPr lang="en-US" sz="1600" spc="-40">
                          <a:effectLst/>
                        </a:rPr>
                        <a:t> </a:t>
                      </a:r>
                      <a:r>
                        <a:rPr lang="en-US" sz="1600">
                          <a:effectLst/>
                        </a:rPr>
                        <a:t>frequency of</a:t>
                      </a:r>
                      <a:r>
                        <a:rPr lang="en-US" sz="1600" spc="-35">
                          <a:effectLst/>
                        </a:rPr>
                        <a:t> </a:t>
                      </a:r>
                      <a:r>
                        <a:rPr lang="en-US" sz="1600">
                          <a:effectLst/>
                        </a:rPr>
                        <a:t>testing</a:t>
                      </a:r>
                      <a:r>
                        <a:rPr lang="en-US" sz="1600" spc="-30">
                          <a:effectLst/>
                        </a:rPr>
                        <a:t> </a:t>
                      </a:r>
                      <a:r>
                        <a:rPr lang="en-US" sz="1600">
                          <a:effectLst/>
                        </a:rPr>
                        <a:t>the</a:t>
                      </a:r>
                      <a:r>
                        <a:rPr lang="en-US" sz="1600" spc="-40">
                          <a:effectLst/>
                        </a:rPr>
                        <a:t> </a:t>
                      </a:r>
                      <a:r>
                        <a:rPr lang="en-US" sz="1600">
                          <a:effectLst/>
                        </a:rPr>
                        <a:t>preventive</a:t>
                      </a:r>
                      <a:r>
                        <a:rPr lang="en-US" sz="1600" spc="-30">
                          <a:effectLst/>
                        </a:rPr>
                        <a:t> </a:t>
                      </a:r>
                      <a:r>
                        <a:rPr lang="en-US" sz="1600">
                          <a:effectLst/>
                        </a:rPr>
                        <a:t>control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652860574"/>
                  </a:ext>
                </a:extLst>
              </a:tr>
              <a:tr h="535034">
                <a:tc vMerge="1">
                  <a:txBody>
                    <a:bodyPr/>
                    <a:lstStyle/>
                    <a:p>
                      <a:endParaRPr lang="en-US"/>
                    </a:p>
                  </a:txBody>
                  <a:tcPr/>
                </a:tc>
                <a:tc gridSpan="5">
                  <a:txBody>
                    <a:bodyPr/>
                    <a:lstStyle/>
                    <a:p>
                      <a:pPr marL="64770" marR="0">
                        <a:lnSpc>
                          <a:spcPts val="1255"/>
                        </a:lnSpc>
                        <a:spcBef>
                          <a:spcPts val="0"/>
                        </a:spcBef>
                        <a:spcAft>
                          <a:spcPts val="0"/>
                        </a:spcAft>
                      </a:pPr>
                      <a:r>
                        <a:rPr lang="en-US" sz="1600">
                          <a:effectLst/>
                        </a:rPr>
                        <a:t>Hint:</a:t>
                      </a:r>
                      <a:r>
                        <a:rPr lang="en-US" sz="1600" spc="-25">
                          <a:effectLst/>
                        </a:rPr>
                        <a:t> </a:t>
                      </a:r>
                      <a:r>
                        <a:rPr lang="en-US" sz="1600">
                          <a:effectLst/>
                        </a:rPr>
                        <a:t>The</a:t>
                      </a:r>
                      <a:r>
                        <a:rPr lang="en-US" sz="1600" spc="-25">
                          <a:effectLst/>
                        </a:rPr>
                        <a:t> </a:t>
                      </a:r>
                      <a:r>
                        <a:rPr lang="en-US" sz="1600">
                          <a:effectLst/>
                        </a:rPr>
                        <a:t>FDA</a:t>
                      </a:r>
                      <a:r>
                        <a:rPr lang="en-US" sz="1600" spc="-25">
                          <a:effectLst/>
                        </a:rPr>
                        <a:t> </a:t>
                      </a:r>
                      <a:r>
                        <a:rPr lang="en-US" sz="1600">
                          <a:effectLst/>
                        </a:rPr>
                        <a:t>sa</a:t>
                      </a:r>
                      <a:r>
                        <a:rPr lang="en-US" sz="1600" spc="5">
                          <a:effectLst/>
                        </a:rPr>
                        <a:t>y</a:t>
                      </a:r>
                      <a:r>
                        <a:rPr lang="en-US" sz="1600">
                          <a:effectLst/>
                        </a:rPr>
                        <a:t>s</a:t>
                      </a:r>
                      <a:r>
                        <a:rPr lang="en-US" sz="1600" spc="-25">
                          <a:effectLst/>
                        </a:rPr>
                        <a:t> </a:t>
                      </a:r>
                      <a:r>
                        <a:rPr lang="en-US" sz="1600">
                          <a:effectLst/>
                        </a:rPr>
                        <a:t>“sufficient</a:t>
                      </a:r>
                      <a:r>
                        <a:rPr lang="en-US" sz="1600" spc="-25">
                          <a:effectLst/>
                        </a:rPr>
                        <a:t> </a:t>
                      </a:r>
                      <a:r>
                        <a:rPr lang="en-US" sz="1600">
                          <a:effectLst/>
                        </a:rPr>
                        <a:t>frequenc</a:t>
                      </a:r>
                      <a:r>
                        <a:rPr lang="en-US" sz="1600" spc="5">
                          <a:effectLst/>
                        </a:rPr>
                        <a:t>y</a:t>
                      </a:r>
                      <a:r>
                        <a:rPr lang="en-US" sz="1600">
                          <a:effectLst/>
                        </a:rPr>
                        <a:t>”</a:t>
                      </a:r>
                      <a:r>
                        <a:rPr lang="en-US" sz="1600" spc="-30">
                          <a:effectLst/>
                        </a:rPr>
                        <a:t> </a:t>
                      </a:r>
                      <a:r>
                        <a:rPr lang="en-US" sz="1600">
                          <a:effectLst/>
                        </a:rPr>
                        <a:t>so</a:t>
                      </a:r>
                      <a:r>
                        <a:rPr lang="en-US" sz="1600" spc="-20">
                          <a:effectLst/>
                        </a:rPr>
                        <a:t> </a:t>
                      </a:r>
                      <a:r>
                        <a:rPr lang="en-US" sz="1600">
                          <a:effectLst/>
                        </a:rPr>
                        <a:t>it</a:t>
                      </a:r>
                      <a:r>
                        <a:rPr lang="en-US" sz="1600" spc="-25">
                          <a:effectLst/>
                        </a:rPr>
                        <a:t> </a:t>
                      </a:r>
                      <a:r>
                        <a:rPr lang="en-US" sz="1600" spc="-10">
                          <a:effectLst/>
                        </a:rPr>
                        <a:t>m</a:t>
                      </a:r>
                      <a:r>
                        <a:rPr lang="en-US" sz="1600" spc="-5">
                          <a:effectLst/>
                        </a:rPr>
                        <a:t>a</a:t>
                      </a:r>
                      <a:r>
                        <a:rPr lang="en-US" sz="1600">
                          <a:effectLst/>
                        </a:rPr>
                        <a:t>y</a:t>
                      </a:r>
                      <a:r>
                        <a:rPr lang="en-US" sz="1600" spc="-25">
                          <a:effectLst/>
                        </a:rPr>
                        <a:t> </a:t>
                      </a:r>
                      <a:r>
                        <a:rPr lang="en-US" sz="1600">
                          <a:effectLst/>
                        </a:rPr>
                        <a:t>or</a:t>
                      </a:r>
                      <a:r>
                        <a:rPr lang="en-US" sz="1600" spc="-25">
                          <a:effectLst/>
                        </a:rPr>
                        <a:t> </a:t>
                      </a:r>
                      <a:r>
                        <a:rPr lang="en-US" sz="1600">
                          <a:effectLst/>
                        </a:rPr>
                        <a:t>may</a:t>
                      </a:r>
                      <a:r>
                        <a:rPr lang="en-US" sz="1600" spc="-15">
                          <a:effectLst/>
                        </a:rPr>
                        <a:t> </a:t>
                      </a:r>
                      <a:r>
                        <a:rPr lang="en-US" sz="1600" spc="-5">
                          <a:effectLst/>
                        </a:rPr>
                        <a:t>n</a:t>
                      </a:r>
                      <a:r>
                        <a:rPr lang="en-US" sz="1600">
                          <a:effectLst/>
                        </a:rPr>
                        <a:t>ot</a:t>
                      </a:r>
                      <a:r>
                        <a:rPr lang="en-US" sz="1600" spc="-25">
                          <a:effectLst/>
                        </a:rPr>
                        <a:t> </a:t>
                      </a:r>
                      <a:r>
                        <a:rPr lang="en-US" sz="1600">
                          <a:effectLst/>
                        </a:rPr>
                        <a:t>n</a:t>
                      </a:r>
                      <a:r>
                        <a:rPr lang="en-US" sz="1600" spc="-10">
                          <a:effectLst/>
                        </a:rPr>
                        <a:t>e</a:t>
                      </a:r>
                      <a:r>
                        <a:rPr lang="en-US" sz="1600">
                          <a:effectLst/>
                        </a:rPr>
                        <a:t>ed</a:t>
                      </a:r>
                      <a:r>
                        <a:rPr lang="en-US" sz="1600" spc="-25">
                          <a:effectLst/>
                        </a:rPr>
                        <a:t> </a:t>
                      </a:r>
                      <a:r>
                        <a:rPr lang="en-US" sz="1600">
                          <a:effectLst/>
                        </a:rPr>
                        <a:t>to</a:t>
                      </a:r>
                      <a:r>
                        <a:rPr lang="en-US" sz="1600" spc="-25">
                          <a:effectLst/>
                        </a:rPr>
                        <a:t> </a:t>
                      </a:r>
                      <a:r>
                        <a:rPr lang="en-US" sz="1600">
                          <a:effectLst/>
                        </a:rPr>
                        <a:t>be</a:t>
                      </a:r>
                      <a:r>
                        <a:rPr lang="en-US" sz="1600" spc="-25">
                          <a:effectLst/>
                        </a:rPr>
                        <a:t> </a:t>
                      </a:r>
                      <a:r>
                        <a:rPr lang="en-US" sz="1600">
                          <a:effectLst/>
                        </a:rPr>
                        <a:t>cont</a:t>
                      </a:r>
                      <a:r>
                        <a:rPr lang="en-US" sz="1600" spc="-5">
                          <a:effectLst/>
                        </a:rPr>
                        <a:t>i</a:t>
                      </a:r>
                      <a:r>
                        <a:rPr lang="en-US" sz="1600">
                          <a:effectLst/>
                        </a:rPr>
                        <a:t>nuous</a:t>
                      </a:r>
                      <a:r>
                        <a:rPr lang="en-US" sz="1600" spc="-20">
                          <a:effectLst/>
                        </a:rPr>
                        <a:t> </a:t>
                      </a:r>
                      <a:r>
                        <a:rPr lang="en-US" sz="1600" spc="-10">
                          <a:effectLst/>
                        </a:rPr>
                        <a:t>m</a:t>
                      </a:r>
                      <a:r>
                        <a:rPr lang="en-US" sz="1600">
                          <a:effectLst/>
                        </a:rPr>
                        <a:t>onit</a:t>
                      </a:r>
                      <a:r>
                        <a:rPr lang="en-US" sz="1600" spc="-5">
                          <a:effectLst/>
                        </a:rPr>
                        <a:t>o</a:t>
                      </a:r>
                      <a:r>
                        <a:rPr lang="en-US" sz="1600">
                          <a:effectLst/>
                        </a:rPr>
                        <a:t>ring</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67802275"/>
                  </a:ext>
                </a:extLst>
              </a:tr>
              <a:tr h="781973">
                <a:tc rowSpan="2">
                  <a:txBody>
                    <a:bodyPr/>
                    <a:lstStyle/>
                    <a:p>
                      <a:pPr marL="65405" marR="0">
                        <a:lnSpc>
                          <a:spcPts val="1245"/>
                        </a:lnSpc>
                        <a:spcBef>
                          <a:spcPts val="0"/>
                        </a:spcBef>
                        <a:spcAft>
                          <a:spcPts val="0"/>
                        </a:spcAft>
                      </a:pPr>
                      <a:r>
                        <a:rPr lang="en-US" sz="1600">
                          <a:effectLst/>
                        </a:rPr>
                        <a:t>6.2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45"/>
                        </a:lnSpc>
                        <a:spcBef>
                          <a:spcPts val="0"/>
                        </a:spcBef>
                        <a:spcAft>
                          <a:spcPts val="0"/>
                        </a:spcAft>
                      </a:pPr>
                      <a:r>
                        <a:rPr lang="en-US" sz="1600">
                          <a:effectLst/>
                        </a:rPr>
                        <a:t>Written</a:t>
                      </a:r>
                      <a:r>
                        <a:rPr lang="en-US" sz="1600" spc="-35">
                          <a:effectLst/>
                        </a:rPr>
                        <a:t> </a:t>
                      </a:r>
                      <a:r>
                        <a:rPr lang="en-US" sz="1600">
                          <a:effectLst/>
                        </a:rPr>
                        <a:t>procedures</a:t>
                      </a:r>
                      <a:r>
                        <a:rPr lang="en-US" sz="1600" spc="-30">
                          <a:effectLst/>
                        </a:rPr>
                        <a:t> </a:t>
                      </a:r>
                      <a:r>
                        <a:rPr lang="en-US" sz="1600">
                          <a:effectLst/>
                        </a:rPr>
                        <a:t>on</a:t>
                      </a:r>
                      <a:r>
                        <a:rPr lang="en-US" sz="1600" spc="-35">
                          <a:effectLst/>
                        </a:rPr>
                        <a:t> </a:t>
                      </a:r>
                      <a:r>
                        <a:rPr lang="en-US" sz="1600">
                          <a:effectLst/>
                        </a:rPr>
                        <a:t>the</a:t>
                      </a:r>
                      <a:r>
                        <a:rPr lang="en-US" sz="1600" spc="-35">
                          <a:effectLst/>
                        </a:rPr>
                        <a:t> </a:t>
                      </a:r>
                      <a:r>
                        <a:rPr lang="en-US" sz="1600">
                          <a:effectLst/>
                        </a:rPr>
                        <a:t>planned</a:t>
                      </a:r>
                      <a:r>
                        <a:rPr lang="en-US" sz="1600" spc="-30">
                          <a:effectLst/>
                        </a:rPr>
                        <a:t> </a:t>
                      </a:r>
                      <a:r>
                        <a:rPr lang="en-US" sz="1600">
                          <a:effectLst/>
                        </a:rPr>
                        <a:t>sequence</a:t>
                      </a:r>
                      <a:r>
                        <a:rPr lang="en-US" sz="1600" spc="-35">
                          <a:effectLst/>
                        </a:rPr>
                        <a:t> </a:t>
                      </a:r>
                      <a:r>
                        <a:rPr lang="en-US" sz="1600">
                          <a:effectLst/>
                        </a:rPr>
                        <a:t>of</a:t>
                      </a:r>
                      <a:endParaRPr lang="en-US" sz="1400">
                        <a:effectLst/>
                      </a:endParaRPr>
                    </a:p>
                    <a:p>
                      <a:pPr marL="64770" marR="117475">
                        <a:lnSpc>
                          <a:spcPts val="1260"/>
                        </a:lnSpc>
                        <a:spcBef>
                          <a:spcPts val="20"/>
                        </a:spcBef>
                        <a:spcAft>
                          <a:spcPts val="0"/>
                        </a:spcAft>
                      </a:pPr>
                      <a:r>
                        <a:rPr lang="en-US" sz="1600">
                          <a:effectLst/>
                        </a:rPr>
                        <a:t>observations</a:t>
                      </a:r>
                      <a:r>
                        <a:rPr lang="en-US" sz="1600" spc="-40">
                          <a:effectLst/>
                        </a:rPr>
                        <a:t> </a:t>
                      </a:r>
                      <a:r>
                        <a:rPr lang="en-US" sz="1600">
                          <a:effectLst/>
                        </a:rPr>
                        <a:t>or</a:t>
                      </a:r>
                      <a:r>
                        <a:rPr lang="en-US" sz="1600" spc="-35">
                          <a:effectLst/>
                        </a:rPr>
                        <a:t> </a:t>
                      </a:r>
                      <a:r>
                        <a:rPr lang="en-US" sz="1600">
                          <a:effectLst/>
                        </a:rPr>
                        <a:t>measurements</a:t>
                      </a:r>
                      <a:r>
                        <a:rPr lang="en-US" sz="1600" spc="-35">
                          <a:effectLst/>
                        </a:rPr>
                        <a:t> </a:t>
                      </a:r>
                      <a:r>
                        <a:rPr lang="en-US" sz="1600">
                          <a:effectLst/>
                        </a:rPr>
                        <a:t>to</a:t>
                      </a:r>
                      <a:r>
                        <a:rPr lang="en-US" sz="1600" spc="-35">
                          <a:effectLst/>
                        </a:rPr>
                        <a:t> </a:t>
                      </a:r>
                      <a:r>
                        <a:rPr lang="en-US" sz="1600">
                          <a:effectLst/>
                        </a:rPr>
                        <a:t>assess</a:t>
                      </a:r>
                      <a:r>
                        <a:rPr lang="en-US" sz="1600" spc="-30">
                          <a:effectLst/>
                        </a:rPr>
                        <a:t> </a:t>
                      </a:r>
                      <a:r>
                        <a:rPr lang="en-US" sz="1600">
                          <a:effectLst/>
                        </a:rPr>
                        <a:t>whether</a:t>
                      </a:r>
                      <a:r>
                        <a:rPr lang="en-US" sz="1600" spc="-30">
                          <a:effectLst/>
                        </a:rPr>
                        <a:t> </a:t>
                      </a:r>
                      <a:r>
                        <a:rPr lang="en-US" sz="1600">
                          <a:effectLst/>
                        </a:rPr>
                        <a:t>a</a:t>
                      </a:r>
                      <a:r>
                        <a:rPr lang="en-US" sz="1600" spc="-35">
                          <a:effectLst/>
                        </a:rPr>
                        <a:t> </a:t>
                      </a:r>
                      <a:r>
                        <a:rPr lang="en-US" sz="1600">
                          <a:effectLst/>
                        </a:rPr>
                        <a:t>process, point</a:t>
                      </a:r>
                      <a:r>
                        <a:rPr lang="en-US" sz="1600" spc="-35">
                          <a:effectLst/>
                        </a:rPr>
                        <a:t> </a:t>
                      </a:r>
                      <a:r>
                        <a:rPr lang="en-US" sz="1600">
                          <a:effectLst/>
                        </a:rPr>
                        <a:t>or</a:t>
                      </a:r>
                      <a:r>
                        <a:rPr lang="en-US" sz="1600" spc="-30">
                          <a:effectLst/>
                        </a:rPr>
                        <a:t> </a:t>
                      </a:r>
                      <a:r>
                        <a:rPr lang="en-US" sz="1600">
                          <a:effectLst/>
                        </a:rPr>
                        <a:t>pro</a:t>
                      </a:r>
                      <a:r>
                        <a:rPr lang="en-US" sz="1600" spc="-10">
                          <a:effectLst/>
                        </a:rPr>
                        <a:t>c</a:t>
                      </a:r>
                      <a:r>
                        <a:rPr lang="en-US" sz="1600">
                          <a:effectLst/>
                        </a:rPr>
                        <a:t>edure</a:t>
                      </a:r>
                      <a:r>
                        <a:rPr lang="en-US" sz="1600" spc="-25">
                          <a:effectLst/>
                        </a:rPr>
                        <a:t> </a:t>
                      </a:r>
                      <a:r>
                        <a:rPr lang="en-US" sz="1600">
                          <a:effectLst/>
                        </a:rPr>
                        <a:t>is</a:t>
                      </a:r>
                      <a:r>
                        <a:rPr lang="en-US" sz="1600" spc="-30">
                          <a:effectLst/>
                        </a:rPr>
                        <a:t> </a:t>
                      </a:r>
                      <a:r>
                        <a:rPr lang="en-US" sz="1600">
                          <a:effectLst/>
                        </a:rPr>
                        <a:t>und</a:t>
                      </a:r>
                      <a:r>
                        <a:rPr lang="en-US" sz="1600" spc="-10">
                          <a:effectLst/>
                        </a:rPr>
                        <a:t>e</a:t>
                      </a:r>
                      <a:r>
                        <a:rPr lang="en-US" sz="1600">
                          <a:effectLst/>
                        </a:rPr>
                        <a:t>r</a:t>
                      </a:r>
                      <a:r>
                        <a:rPr lang="en-US" sz="1600" spc="-25">
                          <a:effectLst/>
                        </a:rPr>
                        <a:t> </a:t>
                      </a:r>
                      <a:r>
                        <a:rPr lang="en-US" sz="1600">
                          <a:effectLst/>
                        </a:rPr>
                        <a:t>control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35778888"/>
                  </a:ext>
                </a:extLst>
              </a:tr>
              <a:tr h="267517">
                <a:tc vMerge="1">
                  <a:txBody>
                    <a:bodyPr/>
                    <a:lstStyle/>
                    <a:p>
                      <a:endParaRPr lang="en-US"/>
                    </a:p>
                  </a:txBody>
                  <a:tcPr/>
                </a:tc>
                <a:tc gridSpan="5">
                  <a:txBody>
                    <a:bodyPr/>
                    <a:lstStyle/>
                    <a:p>
                      <a:pPr marL="64770" marR="0">
                        <a:lnSpc>
                          <a:spcPts val="1255"/>
                        </a:lnSpc>
                        <a:spcBef>
                          <a:spcPts val="0"/>
                        </a:spcBef>
                        <a:spcAft>
                          <a:spcPts val="0"/>
                        </a:spcAft>
                      </a:pPr>
                      <a:r>
                        <a:rPr lang="en-US" sz="1600">
                          <a:effectLst/>
                        </a:rPr>
                        <a:t>Hint:</a:t>
                      </a:r>
                      <a:r>
                        <a:rPr lang="en-US" sz="1600" spc="-35">
                          <a:effectLst/>
                        </a:rPr>
                        <a:t> </a:t>
                      </a:r>
                      <a:r>
                        <a:rPr lang="en-US" sz="1600">
                          <a:effectLst/>
                        </a:rPr>
                        <a:t>Standard</a:t>
                      </a:r>
                      <a:r>
                        <a:rPr lang="en-US" sz="1600" spc="-30">
                          <a:effectLst/>
                        </a:rPr>
                        <a:t> </a:t>
                      </a:r>
                      <a:r>
                        <a:rPr lang="en-US" sz="1600">
                          <a:effectLst/>
                        </a:rPr>
                        <a:t>operating</a:t>
                      </a:r>
                      <a:r>
                        <a:rPr lang="en-US" sz="1600" spc="-35">
                          <a:effectLst/>
                        </a:rPr>
                        <a:t> </a:t>
                      </a:r>
                      <a:r>
                        <a:rPr lang="en-US" sz="1600" spc="-5">
                          <a:effectLst/>
                        </a:rPr>
                        <a:t>p</a:t>
                      </a:r>
                      <a:r>
                        <a:rPr lang="en-US" sz="1600">
                          <a:effectLst/>
                        </a:rPr>
                        <a:t>rocedure</a:t>
                      </a:r>
                      <a:r>
                        <a:rPr lang="en-US" sz="1600" spc="-35">
                          <a:effectLst/>
                        </a:rPr>
                        <a:t> </a:t>
                      </a:r>
                      <a:r>
                        <a:rPr lang="en-US" sz="1600">
                          <a:effectLst/>
                        </a:rPr>
                        <a:t>on</a:t>
                      </a:r>
                      <a:r>
                        <a:rPr lang="en-US" sz="1600" spc="-30">
                          <a:effectLst/>
                        </a:rPr>
                        <a:t> </a:t>
                      </a:r>
                      <a:r>
                        <a:rPr lang="en-US" sz="1600" spc="-5">
                          <a:effectLst/>
                        </a:rPr>
                        <a:t>h</a:t>
                      </a:r>
                      <a:r>
                        <a:rPr lang="en-US" sz="1600">
                          <a:effectLst/>
                        </a:rPr>
                        <a:t>ow</a:t>
                      </a:r>
                      <a:r>
                        <a:rPr lang="en-US" sz="1600" spc="-30">
                          <a:effectLst/>
                        </a:rPr>
                        <a:t> </a:t>
                      </a:r>
                      <a:r>
                        <a:rPr lang="en-US" sz="1600">
                          <a:effectLst/>
                        </a:rPr>
                        <a:t>to</a:t>
                      </a:r>
                      <a:r>
                        <a:rPr lang="en-US" sz="1600" spc="-35">
                          <a:effectLst/>
                        </a:rPr>
                        <a:t> </a:t>
                      </a:r>
                      <a:r>
                        <a:rPr lang="en-US" sz="1600">
                          <a:effectLst/>
                        </a:rPr>
                        <a:t>con</a:t>
                      </a:r>
                      <a:r>
                        <a:rPr lang="en-US" sz="1600" spc="-5">
                          <a:effectLst/>
                        </a:rPr>
                        <a:t>d</a:t>
                      </a:r>
                      <a:r>
                        <a:rPr lang="en-US" sz="1600">
                          <a:effectLst/>
                        </a:rPr>
                        <a:t>uct</a:t>
                      </a:r>
                      <a:r>
                        <a:rPr lang="en-US" sz="1600" spc="-30">
                          <a:effectLst/>
                        </a:rPr>
                        <a:t> </a:t>
                      </a:r>
                      <a:r>
                        <a:rPr lang="en-US" sz="1600">
                          <a:effectLst/>
                        </a:rPr>
                        <a:t>the</a:t>
                      </a:r>
                      <a:r>
                        <a:rPr lang="en-US" sz="1600" spc="-30">
                          <a:effectLst/>
                        </a:rPr>
                        <a:t> </a:t>
                      </a:r>
                      <a:r>
                        <a:rPr lang="en-US" sz="1600" spc="-10">
                          <a:effectLst/>
                        </a:rPr>
                        <a:t>m</a:t>
                      </a:r>
                      <a:r>
                        <a:rPr lang="en-US" sz="1600">
                          <a:effectLst/>
                        </a:rPr>
                        <a:t>onitoring</a:t>
                      </a:r>
                      <a:r>
                        <a:rPr lang="en-US" sz="1600" spc="-35">
                          <a:effectLst/>
                        </a:rPr>
                        <a:t> </a:t>
                      </a:r>
                      <a:r>
                        <a:rPr lang="en-US" sz="1600">
                          <a:effectLst/>
                        </a:rPr>
                        <a:t>activi</a:t>
                      </a:r>
                      <a:r>
                        <a:rPr lang="en-US" sz="1600" spc="-5">
                          <a:effectLst/>
                        </a:rPr>
                        <a:t>t</a:t>
                      </a:r>
                      <a:r>
                        <a:rPr lang="en-US" sz="1600">
                          <a:effectLst/>
                        </a:rPr>
                        <a:t>y</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54569127"/>
                  </a:ext>
                </a:extLst>
              </a:tr>
              <a:tr h="535034">
                <a:tc rowSpan="2">
                  <a:txBody>
                    <a:bodyPr/>
                    <a:lstStyle/>
                    <a:p>
                      <a:pPr marL="65405" marR="0">
                        <a:lnSpc>
                          <a:spcPts val="1255"/>
                        </a:lnSpc>
                        <a:spcBef>
                          <a:spcPts val="0"/>
                        </a:spcBef>
                        <a:spcAft>
                          <a:spcPts val="0"/>
                        </a:spcAft>
                      </a:pPr>
                      <a:r>
                        <a:rPr lang="en-US" sz="1600">
                          <a:effectLst/>
                        </a:rPr>
                        <a:t>6.3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401320">
                        <a:lnSpc>
                          <a:spcPts val="1270"/>
                        </a:lnSpc>
                        <a:spcBef>
                          <a:spcPts val="0"/>
                        </a:spcBef>
                        <a:spcAft>
                          <a:spcPts val="0"/>
                        </a:spcAft>
                      </a:pPr>
                      <a:r>
                        <a:rPr lang="en-US" sz="1600">
                          <a:effectLst/>
                        </a:rPr>
                        <a:t>Written</a:t>
                      </a:r>
                      <a:r>
                        <a:rPr lang="en-US" sz="1600" spc="-35">
                          <a:effectLst/>
                        </a:rPr>
                        <a:t> </a:t>
                      </a:r>
                      <a:r>
                        <a:rPr lang="en-US" sz="1600">
                          <a:effectLst/>
                        </a:rPr>
                        <a:t>procedures</a:t>
                      </a:r>
                      <a:r>
                        <a:rPr lang="en-US" sz="1600" spc="-30">
                          <a:effectLst/>
                        </a:rPr>
                        <a:t> </a:t>
                      </a:r>
                      <a:r>
                        <a:rPr lang="en-US" sz="1600">
                          <a:effectLst/>
                        </a:rPr>
                        <a:t>to</a:t>
                      </a:r>
                      <a:r>
                        <a:rPr lang="en-US" sz="1600" spc="-30">
                          <a:effectLst/>
                        </a:rPr>
                        <a:t> </a:t>
                      </a:r>
                      <a:r>
                        <a:rPr lang="en-US" sz="1600" spc="-10">
                          <a:effectLst/>
                        </a:rPr>
                        <a:t>m</a:t>
                      </a:r>
                      <a:r>
                        <a:rPr lang="en-US" sz="1600">
                          <a:effectLst/>
                        </a:rPr>
                        <a:t>onitor</a:t>
                      </a:r>
                      <a:r>
                        <a:rPr lang="en-US" sz="1600" spc="-30">
                          <a:effectLst/>
                        </a:rPr>
                        <a:t> </a:t>
                      </a:r>
                      <a:r>
                        <a:rPr lang="en-US" sz="1600">
                          <a:effectLst/>
                        </a:rPr>
                        <a:t>the</a:t>
                      </a:r>
                      <a:r>
                        <a:rPr lang="en-US" sz="1600" spc="-30">
                          <a:effectLst/>
                        </a:rPr>
                        <a:t> </a:t>
                      </a:r>
                      <a:r>
                        <a:rPr lang="en-US" sz="1600">
                          <a:effectLst/>
                        </a:rPr>
                        <a:t>perfo</a:t>
                      </a:r>
                      <a:r>
                        <a:rPr lang="en-US" sz="1600" spc="-10">
                          <a:effectLst/>
                        </a:rPr>
                        <a:t>r</a:t>
                      </a:r>
                      <a:r>
                        <a:rPr lang="en-US" sz="1600" spc="-5">
                          <a:effectLst/>
                        </a:rPr>
                        <a:t>m</a:t>
                      </a:r>
                      <a:r>
                        <a:rPr lang="en-US" sz="1600">
                          <a:effectLst/>
                        </a:rPr>
                        <a:t>ance</a:t>
                      </a:r>
                      <a:r>
                        <a:rPr lang="en-US" sz="1600" spc="-35">
                          <a:effectLst/>
                        </a:rPr>
                        <a:t> </a:t>
                      </a:r>
                      <a:r>
                        <a:rPr lang="en-US" sz="1600">
                          <a:effectLst/>
                        </a:rPr>
                        <a:t>of</a:t>
                      </a:r>
                      <a:r>
                        <a:rPr lang="en-US" sz="1600" spc="-30">
                          <a:effectLst/>
                        </a:rPr>
                        <a:t> </a:t>
                      </a:r>
                      <a:r>
                        <a:rPr lang="en-US" sz="1600">
                          <a:effectLst/>
                        </a:rPr>
                        <a:t>the preventive</a:t>
                      </a:r>
                      <a:r>
                        <a:rPr lang="en-US" sz="1600" spc="-85">
                          <a:effectLst/>
                        </a:rPr>
                        <a:t> </a:t>
                      </a:r>
                      <a:r>
                        <a:rPr lang="en-US" sz="1600">
                          <a:effectLst/>
                        </a:rPr>
                        <a:t>controls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084427683"/>
                  </a:ext>
                </a:extLst>
              </a:tr>
              <a:tr h="267744">
                <a:tc vMerge="1">
                  <a:txBody>
                    <a:bodyPr/>
                    <a:lstStyle/>
                    <a:p>
                      <a:endParaRPr lang="en-US"/>
                    </a:p>
                  </a:txBody>
                  <a:tcPr/>
                </a:tc>
                <a:tc gridSpan="5">
                  <a:txBody>
                    <a:bodyPr/>
                    <a:lstStyle/>
                    <a:p>
                      <a:pPr marL="64770" marR="0">
                        <a:lnSpc>
                          <a:spcPts val="1255"/>
                        </a:lnSpc>
                        <a:spcBef>
                          <a:spcPts val="0"/>
                        </a:spcBef>
                        <a:spcAft>
                          <a:spcPts val="0"/>
                        </a:spcAft>
                      </a:pPr>
                      <a:r>
                        <a:rPr lang="en-US" sz="1600">
                          <a:effectLst/>
                        </a:rPr>
                        <a:t>Hint:</a:t>
                      </a:r>
                      <a:r>
                        <a:rPr lang="en-US" sz="1600" spc="-40">
                          <a:effectLst/>
                        </a:rPr>
                        <a:t> </a:t>
                      </a:r>
                      <a:r>
                        <a:rPr lang="en-US" sz="1600">
                          <a:effectLst/>
                        </a:rPr>
                        <a:t>How</a:t>
                      </a:r>
                      <a:r>
                        <a:rPr lang="en-US" sz="1600" spc="-35">
                          <a:effectLst/>
                        </a:rPr>
                        <a:t> </a:t>
                      </a:r>
                      <a:r>
                        <a:rPr lang="en-US" sz="1600">
                          <a:effectLst/>
                        </a:rPr>
                        <a:t>well</a:t>
                      </a:r>
                      <a:r>
                        <a:rPr lang="en-US" sz="1600" spc="-35">
                          <a:effectLst/>
                        </a:rPr>
                        <a:t> </a:t>
                      </a:r>
                      <a:r>
                        <a:rPr lang="en-US" sz="1600">
                          <a:effectLst/>
                        </a:rPr>
                        <a:t>is</a:t>
                      </a:r>
                      <a:r>
                        <a:rPr lang="en-US" sz="1600" spc="-40">
                          <a:effectLst/>
                        </a:rPr>
                        <a:t> </a:t>
                      </a:r>
                      <a:r>
                        <a:rPr lang="en-US" sz="1600">
                          <a:effectLst/>
                        </a:rPr>
                        <a:t>the</a:t>
                      </a:r>
                      <a:r>
                        <a:rPr lang="en-US" sz="1600" spc="-35">
                          <a:effectLst/>
                        </a:rPr>
                        <a:t> </a:t>
                      </a:r>
                      <a:r>
                        <a:rPr lang="en-US" sz="1600">
                          <a:effectLst/>
                        </a:rPr>
                        <a:t>equipment</a:t>
                      </a:r>
                      <a:r>
                        <a:rPr lang="en-US" sz="1600" spc="-35">
                          <a:effectLst/>
                        </a:rPr>
                        <a:t> </a:t>
                      </a:r>
                      <a:r>
                        <a:rPr lang="en-US" sz="1600">
                          <a:effectLst/>
                        </a:rPr>
                        <a:t>worki</a:t>
                      </a:r>
                      <a:r>
                        <a:rPr lang="en-US" sz="1600" spc="-5">
                          <a:effectLst/>
                        </a:rPr>
                        <a:t>n</a:t>
                      </a:r>
                      <a:r>
                        <a:rPr lang="en-US" sz="1600">
                          <a:effectLst/>
                        </a:rPr>
                        <a:t>g?</a:t>
                      </a:r>
                      <a:r>
                        <a:rPr lang="en-US" sz="1600" spc="-35">
                          <a:effectLst/>
                        </a:rPr>
                        <a:t> </a:t>
                      </a:r>
                      <a:r>
                        <a:rPr lang="en-US" sz="1600">
                          <a:effectLst/>
                        </a:rPr>
                        <a:t>Verification</a:t>
                      </a:r>
                      <a:r>
                        <a:rPr lang="en-US" sz="1600" spc="-40">
                          <a:effectLst/>
                        </a:rPr>
                        <a:t> </a:t>
                      </a:r>
                      <a:r>
                        <a:rPr lang="en-US" sz="1600">
                          <a:effectLst/>
                        </a:rPr>
                        <a:t>docu</a:t>
                      </a:r>
                      <a:r>
                        <a:rPr lang="en-US" sz="1600" spc="-10">
                          <a:effectLst/>
                        </a:rPr>
                        <a:t>m</a:t>
                      </a:r>
                      <a:r>
                        <a:rPr lang="en-US" sz="1600">
                          <a:effectLst/>
                        </a:rPr>
                        <a:t>entation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7420122"/>
                  </a:ext>
                </a:extLst>
              </a:tr>
              <a:tr h="3089205">
                <a:tc gridSpan="6">
                  <a:txBody>
                    <a:bodyPr/>
                    <a:lstStyle/>
                    <a:p>
                      <a:pPr marL="64770" marR="0">
                        <a:lnSpc>
                          <a:spcPts val="1255"/>
                        </a:lnSpc>
                        <a:spcBef>
                          <a:spcPts val="0"/>
                        </a:spcBef>
                        <a:spcAft>
                          <a:spcPts val="0"/>
                        </a:spcAft>
                      </a:pPr>
                      <a:r>
                        <a:rPr lang="en-US" sz="1600" dirty="0">
                          <a:effectLst/>
                        </a:rPr>
                        <a:t>Comments: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28953499"/>
                  </a:ext>
                </a:extLst>
              </a:tr>
            </a:tbl>
          </a:graphicData>
        </a:graphic>
      </p:graphicFrame>
    </p:spTree>
    <p:extLst>
      <p:ext uri="{BB962C8B-B14F-4D97-AF65-F5344CB8AC3E}">
        <p14:creationId xmlns:p14="http://schemas.microsoft.com/office/powerpoint/2010/main" val="8690589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72055BB-40BF-441A-4E37-2747A3B99197}"/>
              </a:ext>
            </a:extLst>
          </p:cNvPr>
          <p:cNvGraphicFramePr>
            <a:graphicFrameLocks noGrp="1"/>
          </p:cNvGraphicFramePr>
          <p:nvPr>
            <p:extLst>
              <p:ext uri="{D42A27DB-BD31-4B8C-83A1-F6EECF244321}">
                <p14:modId xmlns:p14="http://schemas.microsoft.com/office/powerpoint/2010/main" val="3559743026"/>
              </p:ext>
            </p:extLst>
          </p:nvPr>
        </p:nvGraphicFramePr>
        <p:xfrm>
          <a:off x="198783" y="132522"/>
          <a:ext cx="11635408" cy="6082750"/>
        </p:xfrm>
        <a:graphic>
          <a:graphicData uri="http://schemas.openxmlformats.org/drawingml/2006/table">
            <a:tbl>
              <a:tblPr firstRow="1" firstCol="1" lastRow="1" lastCol="1" bandRow="1" bandCol="1">
                <a:tableStyleId>{69012ECD-51FC-41F1-AA8D-1B2483CD663E}</a:tableStyleId>
              </a:tblPr>
              <a:tblGrid>
                <a:gridCol w="1131507">
                  <a:extLst>
                    <a:ext uri="{9D8B030D-6E8A-4147-A177-3AD203B41FA5}">
                      <a16:colId xmlns:a16="http://schemas.microsoft.com/office/drawing/2014/main" val="112548448"/>
                    </a:ext>
                  </a:extLst>
                </a:gridCol>
                <a:gridCol w="6147202">
                  <a:extLst>
                    <a:ext uri="{9D8B030D-6E8A-4147-A177-3AD203B41FA5}">
                      <a16:colId xmlns:a16="http://schemas.microsoft.com/office/drawing/2014/main" val="3021043188"/>
                    </a:ext>
                  </a:extLst>
                </a:gridCol>
                <a:gridCol w="816881">
                  <a:extLst>
                    <a:ext uri="{9D8B030D-6E8A-4147-A177-3AD203B41FA5}">
                      <a16:colId xmlns:a16="http://schemas.microsoft.com/office/drawing/2014/main" val="641964124"/>
                    </a:ext>
                  </a:extLst>
                </a:gridCol>
                <a:gridCol w="816881">
                  <a:extLst>
                    <a:ext uri="{9D8B030D-6E8A-4147-A177-3AD203B41FA5}">
                      <a16:colId xmlns:a16="http://schemas.microsoft.com/office/drawing/2014/main" val="780333351"/>
                    </a:ext>
                  </a:extLst>
                </a:gridCol>
                <a:gridCol w="919850">
                  <a:extLst>
                    <a:ext uri="{9D8B030D-6E8A-4147-A177-3AD203B41FA5}">
                      <a16:colId xmlns:a16="http://schemas.microsoft.com/office/drawing/2014/main" val="2634080129"/>
                    </a:ext>
                  </a:extLst>
                </a:gridCol>
                <a:gridCol w="1803087">
                  <a:extLst>
                    <a:ext uri="{9D8B030D-6E8A-4147-A177-3AD203B41FA5}">
                      <a16:colId xmlns:a16="http://schemas.microsoft.com/office/drawing/2014/main" val="2137196119"/>
                    </a:ext>
                  </a:extLst>
                </a:gridCol>
              </a:tblGrid>
              <a:tr h="319530">
                <a:tc gridSpan="2">
                  <a:txBody>
                    <a:bodyPr/>
                    <a:lstStyle/>
                    <a:p>
                      <a:pPr marL="1563370" marR="1610360" algn="ctr">
                        <a:lnSpc>
                          <a:spcPts val="1255"/>
                        </a:lnSpc>
                        <a:spcBef>
                          <a:spcPts val="0"/>
                        </a:spcBef>
                        <a:spcAft>
                          <a:spcPts val="0"/>
                        </a:spcAft>
                      </a:pPr>
                      <a:r>
                        <a:rPr lang="en-US" sz="1600" dirty="0">
                          <a:effectLst/>
                        </a:rPr>
                        <a:t>Questions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14300" marR="0">
                        <a:lnSpc>
                          <a:spcPts val="1255"/>
                        </a:lnSpc>
                        <a:spcBef>
                          <a:spcPts val="0"/>
                        </a:spcBef>
                        <a:spcAft>
                          <a:spcPts val="0"/>
                        </a:spcAft>
                      </a:pPr>
                      <a:r>
                        <a:rPr lang="en-US" sz="1600" spc="-5">
                          <a:effectLst/>
                        </a:rPr>
                        <a:t>Yes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7160" marR="0">
                        <a:lnSpc>
                          <a:spcPts val="1255"/>
                        </a:lnSpc>
                        <a:spcBef>
                          <a:spcPts val="0"/>
                        </a:spcBef>
                        <a:spcAft>
                          <a:spcPts val="0"/>
                        </a:spcAft>
                      </a:pPr>
                      <a:r>
                        <a:rPr lang="en-US" sz="1600">
                          <a:effectLst/>
                        </a:rPr>
                        <a:t>No</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0175" marR="0">
                        <a:lnSpc>
                          <a:spcPts val="1255"/>
                        </a:lnSpc>
                        <a:spcBef>
                          <a:spcPts val="0"/>
                        </a:spcBef>
                        <a:spcAft>
                          <a:spcPts val="0"/>
                        </a:spcAft>
                      </a:pPr>
                      <a:r>
                        <a:rPr lang="en-US" sz="1600">
                          <a:effectLst/>
                        </a:rPr>
                        <a:t>N/A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4615" marR="0">
                        <a:lnSpc>
                          <a:spcPts val="1255"/>
                        </a:lnSpc>
                        <a:spcBef>
                          <a:spcPts val="0"/>
                        </a:spcBef>
                        <a:spcAft>
                          <a:spcPts val="0"/>
                        </a:spcAft>
                      </a:pPr>
                      <a:r>
                        <a:rPr lang="en-US" sz="1600">
                          <a:effectLst/>
                        </a:rPr>
                        <a:t>Documen</a:t>
                      </a:r>
                      <a:r>
                        <a:rPr lang="en-US" sz="1600" spc="5">
                          <a:effectLst/>
                        </a:rPr>
                        <a:t>t</a:t>
                      </a:r>
                      <a:r>
                        <a:rPr lang="en-US" sz="1600">
                          <a:effectLst/>
                        </a:rPr>
                        <a: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04075679"/>
                  </a:ext>
                </a:extLst>
              </a:tr>
              <a:tr h="319530">
                <a:tc gridSpan="6">
                  <a:txBody>
                    <a:bodyPr/>
                    <a:lstStyle/>
                    <a:p>
                      <a:pPr marL="0" marR="635" algn="ctr">
                        <a:lnSpc>
                          <a:spcPts val="1255"/>
                        </a:lnSpc>
                        <a:spcBef>
                          <a:spcPts val="0"/>
                        </a:spcBef>
                        <a:spcAft>
                          <a:spcPts val="0"/>
                        </a:spcAft>
                      </a:pPr>
                      <a:r>
                        <a:rPr lang="en-US" sz="1600">
                          <a:effectLst/>
                        </a:rPr>
                        <a:t>Corrective</a:t>
                      </a:r>
                      <a:r>
                        <a:rPr lang="en-US" sz="1600" spc="-90">
                          <a:effectLst/>
                        </a:rPr>
                        <a:t> </a:t>
                      </a:r>
                      <a:r>
                        <a:rPr lang="en-US" sz="1600" spc="5">
                          <a:effectLst/>
                        </a:rPr>
                        <a:t>A</a:t>
                      </a:r>
                      <a:r>
                        <a:rPr lang="en-US" sz="1600" spc="-5">
                          <a:effectLst/>
                        </a:rPr>
                        <a:t>c</a:t>
                      </a:r>
                      <a:r>
                        <a:rPr lang="en-US" sz="1600">
                          <a:effectLst/>
                        </a:rPr>
                        <a:t>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47287164"/>
                  </a:ext>
                </a:extLst>
              </a:tr>
              <a:tr h="631772">
                <a:tc rowSpan="2">
                  <a:txBody>
                    <a:bodyPr/>
                    <a:lstStyle/>
                    <a:p>
                      <a:pPr marL="100965" marR="0">
                        <a:lnSpc>
                          <a:spcPts val="1255"/>
                        </a:lnSpc>
                        <a:spcBef>
                          <a:spcPts val="0"/>
                        </a:spcBef>
                        <a:spcAft>
                          <a:spcPts val="0"/>
                        </a:spcAft>
                      </a:pPr>
                      <a:r>
                        <a:rPr lang="en-US" sz="1600">
                          <a:effectLst/>
                        </a:rPr>
                        <a:t>7.1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418465">
                        <a:lnSpc>
                          <a:spcPts val="1270"/>
                        </a:lnSpc>
                        <a:spcBef>
                          <a:spcPts val="0"/>
                        </a:spcBef>
                        <a:spcAft>
                          <a:spcPts val="0"/>
                        </a:spcAft>
                      </a:pPr>
                      <a:r>
                        <a:rPr lang="en-US" sz="1600">
                          <a:effectLst/>
                        </a:rPr>
                        <a:t>Written</a:t>
                      </a:r>
                      <a:r>
                        <a:rPr lang="en-US" sz="1600" spc="-30">
                          <a:effectLst/>
                        </a:rPr>
                        <a:t> </a:t>
                      </a:r>
                      <a:r>
                        <a:rPr lang="en-US" sz="1600">
                          <a:effectLst/>
                        </a:rPr>
                        <a:t>corrective</a:t>
                      </a:r>
                      <a:r>
                        <a:rPr lang="en-US" sz="1600" spc="-30">
                          <a:effectLst/>
                        </a:rPr>
                        <a:t> </a:t>
                      </a:r>
                      <a:r>
                        <a:rPr lang="en-US" sz="1600">
                          <a:effectLst/>
                        </a:rPr>
                        <a:t>actions</a:t>
                      </a:r>
                      <a:r>
                        <a:rPr lang="en-US" sz="1600" spc="-30">
                          <a:effectLst/>
                        </a:rPr>
                        <a:t> </a:t>
                      </a:r>
                      <a:r>
                        <a:rPr lang="en-US" sz="1600">
                          <a:effectLst/>
                        </a:rPr>
                        <a:t>that</a:t>
                      </a:r>
                      <a:r>
                        <a:rPr lang="en-US" sz="1600" spc="-30">
                          <a:effectLst/>
                        </a:rPr>
                        <a:t> </a:t>
                      </a:r>
                      <a:r>
                        <a:rPr lang="en-US" sz="1600">
                          <a:effectLst/>
                        </a:rPr>
                        <a:t>identi</a:t>
                      </a:r>
                      <a:r>
                        <a:rPr lang="en-US" sz="1600" spc="-10">
                          <a:effectLst/>
                        </a:rPr>
                        <a:t>f</a:t>
                      </a:r>
                      <a:r>
                        <a:rPr lang="en-US" sz="1600">
                          <a:effectLst/>
                        </a:rPr>
                        <a:t>y</a:t>
                      </a:r>
                      <a:r>
                        <a:rPr lang="en-US" sz="1600" spc="-25">
                          <a:effectLst/>
                        </a:rPr>
                        <a:t> </a:t>
                      </a:r>
                      <a:r>
                        <a:rPr lang="en-US" sz="1600" spc="-10">
                          <a:effectLst/>
                        </a:rPr>
                        <a:t>a</a:t>
                      </a:r>
                      <a:r>
                        <a:rPr lang="en-US" sz="1600">
                          <a:effectLst/>
                        </a:rPr>
                        <a:t>nd</a:t>
                      </a:r>
                      <a:r>
                        <a:rPr lang="en-US" sz="1600" spc="-30">
                          <a:effectLst/>
                        </a:rPr>
                        <a:t> </a:t>
                      </a:r>
                      <a:r>
                        <a:rPr lang="en-US" sz="1600">
                          <a:effectLst/>
                        </a:rPr>
                        <a:t>correct</a:t>
                      </a:r>
                      <a:r>
                        <a:rPr lang="en-US" sz="1600" spc="-30">
                          <a:effectLst/>
                        </a:rPr>
                        <a:t> </a:t>
                      </a:r>
                      <a:r>
                        <a:rPr lang="en-US" sz="1600">
                          <a:effectLst/>
                        </a:rPr>
                        <a:t>a problem</a:t>
                      </a:r>
                      <a:r>
                        <a:rPr lang="en-US" sz="1600" spc="-45">
                          <a:effectLst/>
                        </a:rPr>
                        <a:t> </a:t>
                      </a:r>
                      <a:r>
                        <a:rPr lang="en-US" sz="1600">
                          <a:effectLst/>
                        </a:rPr>
                        <a:t>with</a:t>
                      </a:r>
                      <a:r>
                        <a:rPr lang="en-US" sz="1600" spc="-25">
                          <a:effectLst/>
                        </a:rPr>
                        <a:t> </a:t>
                      </a:r>
                      <a:r>
                        <a:rPr lang="en-US" sz="1600">
                          <a:effectLst/>
                        </a:rPr>
                        <a:t>a</a:t>
                      </a:r>
                      <a:r>
                        <a:rPr lang="en-US" sz="1600" spc="-35">
                          <a:effectLst/>
                        </a:rPr>
                        <a:t> </a:t>
                      </a:r>
                      <a:r>
                        <a:rPr lang="en-US" sz="1600">
                          <a:effectLst/>
                        </a:rPr>
                        <a:t>preventive</a:t>
                      </a:r>
                      <a:r>
                        <a:rPr lang="en-US" sz="1600" spc="-35">
                          <a:effectLst/>
                        </a:rPr>
                        <a:t> </a:t>
                      </a:r>
                      <a:r>
                        <a:rPr lang="en-US" sz="1600">
                          <a:effectLst/>
                        </a:rPr>
                        <a:t>control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727091449"/>
                  </a:ext>
                </a:extLst>
              </a:tr>
              <a:tr h="947658">
                <a:tc vMerge="1">
                  <a:txBody>
                    <a:bodyPr/>
                    <a:lstStyle/>
                    <a:p>
                      <a:endParaRPr lang="en-US"/>
                    </a:p>
                  </a:txBody>
                  <a:tcPr/>
                </a:tc>
                <a:tc gridSpan="5">
                  <a:txBody>
                    <a:bodyPr/>
                    <a:lstStyle/>
                    <a:p>
                      <a:pPr marL="64770" marR="415290">
                        <a:lnSpc>
                          <a:spcPts val="1270"/>
                        </a:lnSpc>
                        <a:spcBef>
                          <a:spcPts val="0"/>
                        </a:spcBef>
                        <a:spcAft>
                          <a:spcPts val="0"/>
                        </a:spcAft>
                      </a:pPr>
                      <a:r>
                        <a:rPr lang="en-US" sz="1600">
                          <a:effectLst/>
                        </a:rPr>
                        <a:t>Hint:</a:t>
                      </a:r>
                      <a:r>
                        <a:rPr lang="en-US" sz="1600" spc="225">
                          <a:effectLst/>
                        </a:rPr>
                        <a:t> </a:t>
                      </a:r>
                      <a:r>
                        <a:rPr lang="en-US" sz="1600">
                          <a:effectLst/>
                        </a:rPr>
                        <a:t>These</a:t>
                      </a:r>
                      <a:r>
                        <a:rPr lang="en-US" sz="1600" spc="-25">
                          <a:effectLst/>
                        </a:rPr>
                        <a:t> </a:t>
                      </a:r>
                      <a:r>
                        <a:rPr lang="en-US" sz="1600">
                          <a:effectLst/>
                        </a:rPr>
                        <a:t>actions</a:t>
                      </a:r>
                      <a:r>
                        <a:rPr lang="en-US" sz="1600" spc="-25">
                          <a:effectLst/>
                        </a:rPr>
                        <a:t> </a:t>
                      </a:r>
                      <a:r>
                        <a:rPr lang="en-US" sz="1600">
                          <a:effectLst/>
                        </a:rPr>
                        <a:t>shou</a:t>
                      </a:r>
                      <a:r>
                        <a:rPr lang="en-US" sz="1600" spc="-5">
                          <a:effectLst/>
                        </a:rPr>
                        <a:t>l</a:t>
                      </a:r>
                      <a:r>
                        <a:rPr lang="en-US" sz="1600">
                          <a:effectLst/>
                        </a:rPr>
                        <a:t>d</a:t>
                      </a:r>
                      <a:r>
                        <a:rPr lang="en-US" sz="1600" spc="-25">
                          <a:effectLst/>
                        </a:rPr>
                        <a:t> </a:t>
                      </a:r>
                      <a:r>
                        <a:rPr lang="en-US" sz="1600">
                          <a:effectLst/>
                        </a:rPr>
                        <a:t>1.</a:t>
                      </a:r>
                      <a:r>
                        <a:rPr lang="en-US" sz="1600" spc="-25">
                          <a:effectLst/>
                        </a:rPr>
                        <a:t> </a:t>
                      </a:r>
                      <a:r>
                        <a:rPr lang="en-US" sz="1600">
                          <a:effectLst/>
                        </a:rPr>
                        <a:t>Reduce</a:t>
                      </a:r>
                      <a:r>
                        <a:rPr lang="en-US" sz="1600" spc="-25">
                          <a:effectLst/>
                        </a:rPr>
                        <a:t> </a:t>
                      </a:r>
                      <a:r>
                        <a:rPr lang="en-US" sz="1600" spc="-5">
                          <a:effectLst/>
                        </a:rPr>
                        <a:t>t</a:t>
                      </a:r>
                      <a:r>
                        <a:rPr lang="en-US" sz="1600">
                          <a:effectLst/>
                        </a:rPr>
                        <a:t>he</a:t>
                      </a:r>
                      <a:r>
                        <a:rPr lang="en-US" sz="1600" spc="-25">
                          <a:effectLst/>
                        </a:rPr>
                        <a:t> </a:t>
                      </a:r>
                      <a:r>
                        <a:rPr lang="en-US" sz="1600">
                          <a:effectLst/>
                        </a:rPr>
                        <a:t>likeliho</a:t>
                      </a:r>
                      <a:r>
                        <a:rPr lang="en-US" sz="1600" spc="-10">
                          <a:effectLst/>
                        </a:rPr>
                        <a:t>o</a:t>
                      </a:r>
                      <a:r>
                        <a:rPr lang="en-US" sz="1600">
                          <a:effectLst/>
                        </a:rPr>
                        <a:t>d</a:t>
                      </a:r>
                      <a:r>
                        <a:rPr lang="en-US" sz="1600" spc="-30">
                          <a:effectLst/>
                        </a:rPr>
                        <a:t> </a:t>
                      </a:r>
                      <a:r>
                        <a:rPr lang="en-US" sz="1600">
                          <a:effectLst/>
                        </a:rPr>
                        <a:t>of</a:t>
                      </a:r>
                      <a:r>
                        <a:rPr lang="en-US" sz="1600" spc="-25">
                          <a:effectLst/>
                        </a:rPr>
                        <a:t> </a:t>
                      </a:r>
                      <a:r>
                        <a:rPr lang="en-US" sz="1600">
                          <a:effectLst/>
                        </a:rPr>
                        <a:t>recurrence,</a:t>
                      </a:r>
                      <a:r>
                        <a:rPr lang="en-US" sz="1600" spc="-20">
                          <a:effectLst/>
                        </a:rPr>
                        <a:t> </a:t>
                      </a:r>
                      <a:r>
                        <a:rPr lang="en-US" sz="1600">
                          <a:effectLst/>
                        </a:rPr>
                        <a:t>2.</a:t>
                      </a:r>
                      <a:r>
                        <a:rPr lang="en-US" sz="1600" spc="-20">
                          <a:effectLst/>
                        </a:rPr>
                        <a:t> </a:t>
                      </a:r>
                      <a:r>
                        <a:rPr lang="en-US" sz="1600">
                          <a:effectLst/>
                        </a:rPr>
                        <a:t>Ensure</a:t>
                      </a:r>
                      <a:r>
                        <a:rPr lang="en-US" sz="1600" spc="-25">
                          <a:effectLst/>
                        </a:rPr>
                        <a:t> </a:t>
                      </a:r>
                      <a:r>
                        <a:rPr lang="en-US" sz="1600">
                          <a:effectLst/>
                        </a:rPr>
                        <a:t>affected</a:t>
                      </a:r>
                      <a:r>
                        <a:rPr lang="en-US" sz="1600" spc="-25">
                          <a:effectLst/>
                        </a:rPr>
                        <a:t> </a:t>
                      </a:r>
                      <a:r>
                        <a:rPr lang="en-US" sz="1600">
                          <a:effectLst/>
                        </a:rPr>
                        <a:t>food</a:t>
                      </a:r>
                      <a:r>
                        <a:rPr lang="en-US" sz="1600" spc="-25">
                          <a:effectLst/>
                        </a:rPr>
                        <a:t> </a:t>
                      </a:r>
                      <a:r>
                        <a:rPr lang="en-US" sz="1600">
                          <a:effectLst/>
                        </a:rPr>
                        <a:t>is evaluated</a:t>
                      </a:r>
                      <a:r>
                        <a:rPr lang="en-US" sz="1600" spc="-30">
                          <a:effectLst/>
                        </a:rPr>
                        <a:t> </a:t>
                      </a:r>
                      <a:r>
                        <a:rPr lang="en-US" sz="1600">
                          <a:effectLst/>
                        </a:rPr>
                        <a:t>for</a:t>
                      </a:r>
                      <a:r>
                        <a:rPr lang="en-US" sz="1600" spc="-25">
                          <a:effectLst/>
                        </a:rPr>
                        <a:t> </a:t>
                      </a:r>
                      <a:r>
                        <a:rPr lang="en-US" sz="1600">
                          <a:effectLst/>
                        </a:rPr>
                        <a:t>safet</a:t>
                      </a:r>
                      <a:r>
                        <a:rPr lang="en-US" sz="1600" spc="5">
                          <a:effectLst/>
                        </a:rPr>
                        <a:t>y</a:t>
                      </a:r>
                      <a:r>
                        <a:rPr lang="en-US" sz="1600">
                          <a:effectLst/>
                        </a:rPr>
                        <a:t>,</a:t>
                      </a:r>
                      <a:r>
                        <a:rPr lang="en-US" sz="1600" spc="-30">
                          <a:effectLst/>
                        </a:rPr>
                        <a:t> </a:t>
                      </a:r>
                      <a:r>
                        <a:rPr lang="en-US" sz="1600">
                          <a:effectLst/>
                        </a:rPr>
                        <a:t>and</a:t>
                      </a:r>
                      <a:r>
                        <a:rPr lang="en-US" sz="1600" spc="-25">
                          <a:effectLst/>
                        </a:rPr>
                        <a:t> </a:t>
                      </a:r>
                      <a:r>
                        <a:rPr lang="en-US" sz="1600" spc="-5">
                          <a:effectLst/>
                        </a:rPr>
                        <a:t>3</a:t>
                      </a:r>
                      <a:r>
                        <a:rPr lang="en-US" sz="1600">
                          <a:effectLst/>
                        </a:rPr>
                        <a:t>.</a:t>
                      </a:r>
                      <a:r>
                        <a:rPr lang="en-US" sz="1600" spc="-35">
                          <a:effectLst/>
                        </a:rPr>
                        <a:t> </a:t>
                      </a:r>
                      <a:r>
                        <a:rPr lang="en-US" sz="1600">
                          <a:effectLst/>
                        </a:rPr>
                        <a:t>Endure</a:t>
                      </a:r>
                      <a:r>
                        <a:rPr lang="en-US" sz="1600" spc="-25">
                          <a:effectLst/>
                        </a:rPr>
                        <a:t> </a:t>
                      </a:r>
                      <a:r>
                        <a:rPr lang="en-US" sz="1600">
                          <a:effectLst/>
                        </a:rPr>
                        <a:t>adult</a:t>
                      </a:r>
                      <a:r>
                        <a:rPr lang="en-US" sz="1600" spc="-10">
                          <a:effectLst/>
                        </a:rPr>
                        <a:t>e</a:t>
                      </a:r>
                      <a:r>
                        <a:rPr lang="en-US" sz="1600">
                          <a:effectLst/>
                        </a:rPr>
                        <a:t>rated</a:t>
                      </a:r>
                      <a:r>
                        <a:rPr lang="en-US" sz="1600" spc="-30">
                          <a:effectLst/>
                        </a:rPr>
                        <a:t> </a:t>
                      </a:r>
                      <a:r>
                        <a:rPr lang="en-US" sz="1600">
                          <a:effectLst/>
                        </a:rPr>
                        <a:t>food</a:t>
                      </a:r>
                      <a:r>
                        <a:rPr lang="en-US" sz="1600" spc="-25">
                          <a:effectLst/>
                        </a:rPr>
                        <a:t> </a:t>
                      </a:r>
                      <a:r>
                        <a:rPr lang="en-US" sz="1600" spc="-5">
                          <a:effectLst/>
                        </a:rPr>
                        <a:t>do</a:t>
                      </a:r>
                      <a:r>
                        <a:rPr lang="en-US" sz="1600">
                          <a:effectLst/>
                        </a:rPr>
                        <a:t>es</a:t>
                      </a:r>
                      <a:r>
                        <a:rPr lang="en-US" sz="1600" spc="-30">
                          <a:effectLst/>
                        </a:rPr>
                        <a:t> </a:t>
                      </a:r>
                      <a:r>
                        <a:rPr lang="en-US" sz="1600">
                          <a:effectLst/>
                        </a:rPr>
                        <a:t>not</a:t>
                      </a:r>
                      <a:r>
                        <a:rPr lang="en-US" sz="1600" spc="-25">
                          <a:effectLst/>
                        </a:rPr>
                        <a:t> </a:t>
                      </a:r>
                      <a:r>
                        <a:rPr lang="en-US" sz="1600">
                          <a:effectLst/>
                        </a:rPr>
                        <a:t>enter</a:t>
                      </a:r>
                      <a:r>
                        <a:rPr lang="en-US" sz="1600" spc="-30">
                          <a:effectLst/>
                        </a:rPr>
                        <a:t> </a:t>
                      </a:r>
                      <a:r>
                        <a:rPr lang="en-US" sz="1600">
                          <a:effectLst/>
                        </a:rPr>
                        <a:t>into</a:t>
                      </a:r>
                      <a:r>
                        <a:rPr lang="en-US" sz="1600" spc="-25">
                          <a:effectLst/>
                        </a:rPr>
                        <a:t> </a:t>
                      </a:r>
                      <a:r>
                        <a:rPr lang="en-US" sz="1600">
                          <a:effectLst/>
                        </a:rPr>
                        <a:t>commerce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64658050"/>
                  </a:ext>
                </a:extLst>
              </a:tr>
              <a:tr h="357438">
                <a:tc rowSpan="2">
                  <a:txBody>
                    <a:bodyPr/>
                    <a:lstStyle/>
                    <a:p>
                      <a:pPr marL="100965" marR="0">
                        <a:lnSpc>
                          <a:spcPts val="1255"/>
                        </a:lnSpc>
                        <a:spcBef>
                          <a:spcPts val="0"/>
                        </a:spcBef>
                        <a:spcAft>
                          <a:spcPts val="0"/>
                        </a:spcAft>
                      </a:pPr>
                      <a:r>
                        <a:rPr lang="en-US" sz="1600">
                          <a:effectLst/>
                        </a:rPr>
                        <a:t>7.2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55"/>
                        </a:lnSpc>
                        <a:spcBef>
                          <a:spcPts val="0"/>
                        </a:spcBef>
                        <a:spcAft>
                          <a:spcPts val="0"/>
                        </a:spcAft>
                      </a:pPr>
                      <a:r>
                        <a:rPr lang="en-US" sz="1600">
                          <a:effectLst/>
                        </a:rPr>
                        <a:t>Re-evaluati</a:t>
                      </a:r>
                      <a:r>
                        <a:rPr lang="en-US" sz="1600" spc="5">
                          <a:effectLst/>
                        </a:rPr>
                        <a:t>o</a:t>
                      </a:r>
                      <a:r>
                        <a:rPr lang="en-US" sz="1600">
                          <a:effectLst/>
                        </a:rPr>
                        <a:t>n</a:t>
                      </a:r>
                      <a:r>
                        <a:rPr lang="en-US" sz="1600" spc="-40">
                          <a:effectLst/>
                        </a:rPr>
                        <a:t> </a:t>
                      </a:r>
                      <a:r>
                        <a:rPr lang="en-US" sz="1600">
                          <a:effectLst/>
                        </a:rPr>
                        <a:t>plan</a:t>
                      </a:r>
                      <a:r>
                        <a:rPr lang="en-US" sz="1600" spc="-35">
                          <a:effectLst/>
                        </a:rPr>
                        <a:t> </a:t>
                      </a:r>
                      <a:r>
                        <a:rPr lang="en-US" sz="1600">
                          <a:effectLst/>
                        </a:rPr>
                        <a:t>of</a:t>
                      </a:r>
                      <a:r>
                        <a:rPr lang="en-US" sz="1600" spc="-35">
                          <a:effectLst/>
                        </a:rPr>
                        <a:t> </a:t>
                      </a:r>
                      <a:r>
                        <a:rPr lang="en-US" sz="1600">
                          <a:effectLst/>
                        </a:rPr>
                        <a:t>the</a:t>
                      </a:r>
                      <a:r>
                        <a:rPr lang="en-US" sz="1600" spc="-40">
                          <a:effectLst/>
                        </a:rPr>
                        <a:t> </a:t>
                      </a:r>
                      <a:r>
                        <a:rPr lang="en-US" sz="1600">
                          <a:effectLst/>
                        </a:rPr>
                        <a:t>corrective</a:t>
                      </a:r>
                      <a:r>
                        <a:rPr lang="en-US" sz="1600" spc="-35">
                          <a:effectLst/>
                        </a:rPr>
                        <a:t> </a:t>
                      </a:r>
                      <a:r>
                        <a:rPr lang="en-US" sz="1600">
                          <a:effectLst/>
                        </a:rPr>
                        <a:t>ac</a:t>
                      </a:r>
                      <a:r>
                        <a:rPr lang="en-US" sz="1600" spc="5">
                          <a:effectLst/>
                        </a:rPr>
                        <a:t>t</a:t>
                      </a:r>
                      <a:r>
                        <a:rPr lang="en-US" sz="1600">
                          <a:effectLst/>
                        </a:rPr>
                        <a:t>ions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937499915"/>
                  </a:ext>
                </a:extLst>
              </a:tr>
              <a:tr h="320746">
                <a:tc vMerge="1">
                  <a:txBody>
                    <a:bodyPr/>
                    <a:lstStyle/>
                    <a:p>
                      <a:endParaRPr lang="en-US"/>
                    </a:p>
                  </a:txBody>
                  <a:tcPr/>
                </a:tc>
                <a:tc gridSpan="5">
                  <a:txBody>
                    <a:bodyPr/>
                    <a:lstStyle/>
                    <a:p>
                      <a:pPr marL="64770" marR="105410">
                        <a:lnSpc>
                          <a:spcPts val="1255"/>
                        </a:lnSpc>
                        <a:spcBef>
                          <a:spcPts val="0"/>
                        </a:spcBef>
                        <a:spcAft>
                          <a:spcPts val="0"/>
                        </a:spcAft>
                      </a:pPr>
                      <a:r>
                        <a:rPr lang="en-US" sz="1600">
                          <a:effectLst/>
                        </a:rPr>
                        <a:t>Hint: </a:t>
                      </a:r>
                      <a:r>
                        <a:rPr lang="en-US" sz="1600" spc="205">
                          <a:effectLst/>
                        </a:rPr>
                        <a:t> </a:t>
                      </a:r>
                      <a:r>
                        <a:rPr lang="en-US" sz="1600">
                          <a:effectLst/>
                        </a:rPr>
                        <a:t>Frequ</a:t>
                      </a:r>
                      <a:r>
                        <a:rPr lang="en-US" sz="1600" spc="-10">
                          <a:effectLst/>
                        </a:rPr>
                        <a:t>e</a:t>
                      </a:r>
                      <a:r>
                        <a:rPr lang="en-US" sz="1600">
                          <a:effectLst/>
                        </a:rPr>
                        <a:t>ncy</a:t>
                      </a:r>
                      <a:r>
                        <a:rPr lang="en-US" sz="1600" spc="-10">
                          <a:effectLst/>
                        </a:rPr>
                        <a:t> </a:t>
                      </a:r>
                      <a:r>
                        <a:rPr lang="en-US" sz="1600">
                          <a:effectLst/>
                        </a:rPr>
                        <a:t>a</a:t>
                      </a:r>
                      <a:r>
                        <a:rPr lang="en-US" sz="1600" spc="-5">
                          <a:effectLst/>
                        </a:rPr>
                        <a:t>n</a:t>
                      </a:r>
                      <a:r>
                        <a:rPr lang="en-US" sz="1600">
                          <a:effectLst/>
                        </a:rPr>
                        <a:t>d</a:t>
                      </a:r>
                      <a:r>
                        <a:rPr lang="en-US" sz="1600" spc="-25">
                          <a:effectLst/>
                        </a:rPr>
                        <a:t> </a:t>
                      </a:r>
                      <a:r>
                        <a:rPr lang="en-US" sz="1600" spc="-5">
                          <a:effectLst/>
                        </a:rPr>
                        <a:t>b</a:t>
                      </a:r>
                      <a:r>
                        <a:rPr lang="en-US" sz="1600">
                          <a:effectLst/>
                        </a:rPr>
                        <a:t>y</a:t>
                      </a:r>
                      <a:r>
                        <a:rPr lang="en-US" sz="1600" spc="-20">
                          <a:effectLst/>
                        </a:rPr>
                        <a:t> </a:t>
                      </a:r>
                      <a:r>
                        <a:rPr lang="en-US" sz="1600">
                          <a:effectLst/>
                        </a:rPr>
                        <a:t>whom</a:t>
                      </a:r>
                      <a:r>
                        <a:rPr lang="en-US" sz="1600" spc="-30">
                          <a:effectLst/>
                        </a:rPr>
                        <a:t> </a:t>
                      </a:r>
                      <a:r>
                        <a:rPr lang="en-US" sz="1600">
                          <a:effectLst/>
                        </a:rPr>
                        <a:t>should</a:t>
                      </a:r>
                      <a:r>
                        <a:rPr lang="en-US" sz="1600" spc="-25">
                          <a:effectLst/>
                        </a:rPr>
                        <a:t> </a:t>
                      </a:r>
                      <a:r>
                        <a:rPr lang="en-US" sz="1600" spc="-5">
                          <a:effectLst/>
                        </a:rPr>
                        <a:t>b</a:t>
                      </a:r>
                      <a:r>
                        <a:rPr lang="en-US" sz="1600">
                          <a:effectLst/>
                        </a:rPr>
                        <a:t>e</a:t>
                      </a:r>
                      <a:r>
                        <a:rPr lang="en-US" sz="1600" spc="-25">
                          <a:effectLst/>
                        </a:rPr>
                        <a:t> </a:t>
                      </a:r>
                      <a:r>
                        <a:rPr lang="en-US" sz="1600">
                          <a:effectLst/>
                        </a:rPr>
                        <a:t>assessed</a:t>
                      </a:r>
                      <a:r>
                        <a:rPr lang="en-US" sz="1600" spc="-20">
                          <a:effectLst/>
                        </a:rPr>
                        <a:t> </a:t>
                      </a:r>
                      <a:r>
                        <a:rPr lang="en-US" sz="1600">
                          <a:effectLst/>
                        </a:rPr>
                        <a:t>within</a:t>
                      </a:r>
                      <a:r>
                        <a:rPr lang="en-US" sz="1600" spc="-25">
                          <a:effectLst/>
                        </a:rPr>
                        <a:t> </a:t>
                      </a:r>
                      <a:r>
                        <a:rPr lang="en-US" sz="1600">
                          <a:effectLst/>
                        </a:rPr>
                        <a:t>this</a:t>
                      </a:r>
                      <a:r>
                        <a:rPr lang="en-US" sz="1600" spc="-25">
                          <a:effectLst/>
                        </a:rPr>
                        <a:t> </a:t>
                      </a:r>
                      <a:r>
                        <a:rPr lang="en-US" sz="1600">
                          <a:effectLst/>
                        </a:rPr>
                        <a:t>plan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56818964"/>
                  </a:ext>
                </a:extLst>
              </a:tr>
              <a:tr h="357438">
                <a:tc rowSpan="2">
                  <a:txBody>
                    <a:bodyPr/>
                    <a:lstStyle/>
                    <a:p>
                      <a:pPr marL="100965" marR="0">
                        <a:lnSpc>
                          <a:spcPts val="1245"/>
                        </a:lnSpc>
                        <a:spcBef>
                          <a:spcPts val="0"/>
                        </a:spcBef>
                        <a:spcAft>
                          <a:spcPts val="0"/>
                        </a:spcAft>
                      </a:pPr>
                      <a:r>
                        <a:rPr lang="en-US" sz="1600">
                          <a:effectLst/>
                        </a:rPr>
                        <a:t>7.3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087845561"/>
                  </a:ext>
                </a:extLst>
              </a:tr>
              <a:tr h="357438">
                <a:tc vMerge="1">
                  <a:txBody>
                    <a:bodyPr/>
                    <a:lstStyle/>
                    <a:p>
                      <a:endParaRPr lang="en-US"/>
                    </a:p>
                  </a:txBody>
                  <a:tcPr/>
                </a:tc>
                <a:tc gridSpan="5">
                  <a:txBody>
                    <a:bodyPr/>
                    <a:lstStyle/>
                    <a:p>
                      <a:pPr marL="0" marR="0">
                        <a:lnSpc>
                          <a:spcPct val="107000"/>
                        </a:lnSpc>
                        <a:spcBef>
                          <a:spcPts val="0"/>
                        </a:spcBef>
                        <a:spcAft>
                          <a:spcPts val="800"/>
                        </a:spcAft>
                      </a:pPr>
                      <a:r>
                        <a:rPr lang="en-US" sz="16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78150320"/>
                  </a:ext>
                </a:extLst>
              </a:tr>
              <a:tr h="2471200">
                <a:tc gridSpan="6">
                  <a:txBody>
                    <a:bodyPr/>
                    <a:lstStyle/>
                    <a:p>
                      <a:pPr marL="64770" marR="0">
                        <a:lnSpc>
                          <a:spcPts val="1255"/>
                        </a:lnSpc>
                        <a:spcBef>
                          <a:spcPts val="0"/>
                        </a:spcBef>
                        <a:spcAft>
                          <a:spcPts val="0"/>
                        </a:spcAft>
                      </a:pPr>
                      <a:r>
                        <a:rPr lang="en-US" sz="1600" dirty="0">
                          <a:effectLst/>
                        </a:rPr>
                        <a:t>Comments: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72505970"/>
                  </a:ext>
                </a:extLst>
              </a:tr>
            </a:tbl>
          </a:graphicData>
        </a:graphic>
      </p:graphicFrame>
    </p:spTree>
    <p:extLst>
      <p:ext uri="{BB962C8B-B14F-4D97-AF65-F5344CB8AC3E}">
        <p14:creationId xmlns:p14="http://schemas.microsoft.com/office/powerpoint/2010/main" val="15598728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2013D8E-A749-48A8-658F-A096CDD1999E}"/>
              </a:ext>
            </a:extLst>
          </p:cNvPr>
          <p:cNvGraphicFramePr>
            <a:graphicFrameLocks noGrp="1"/>
          </p:cNvGraphicFramePr>
          <p:nvPr>
            <p:extLst>
              <p:ext uri="{D42A27DB-BD31-4B8C-83A1-F6EECF244321}">
                <p14:modId xmlns:p14="http://schemas.microsoft.com/office/powerpoint/2010/main" val="2086094451"/>
              </p:ext>
            </p:extLst>
          </p:nvPr>
        </p:nvGraphicFramePr>
        <p:xfrm>
          <a:off x="212035" y="0"/>
          <a:ext cx="11741426" cy="6599583"/>
        </p:xfrm>
        <a:graphic>
          <a:graphicData uri="http://schemas.openxmlformats.org/drawingml/2006/table">
            <a:tbl>
              <a:tblPr firstRow="1" firstCol="1" lastRow="1" lastCol="1" bandRow="1" bandCol="1">
                <a:tableStyleId>{69012ECD-51FC-41F1-AA8D-1B2483CD663E}</a:tableStyleId>
              </a:tblPr>
              <a:tblGrid>
                <a:gridCol w="1013666">
                  <a:extLst>
                    <a:ext uri="{9D8B030D-6E8A-4147-A177-3AD203B41FA5}">
                      <a16:colId xmlns:a16="http://schemas.microsoft.com/office/drawing/2014/main" val="3256277914"/>
                    </a:ext>
                  </a:extLst>
                </a:gridCol>
                <a:gridCol w="6310583">
                  <a:extLst>
                    <a:ext uri="{9D8B030D-6E8A-4147-A177-3AD203B41FA5}">
                      <a16:colId xmlns:a16="http://schemas.microsoft.com/office/drawing/2014/main" val="1700004174"/>
                    </a:ext>
                  </a:extLst>
                </a:gridCol>
                <a:gridCol w="831252">
                  <a:extLst>
                    <a:ext uri="{9D8B030D-6E8A-4147-A177-3AD203B41FA5}">
                      <a16:colId xmlns:a16="http://schemas.microsoft.com/office/drawing/2014/main" val="230903581"/>
                    </a:ext>
                  </a:extLst>
                </a:gridCol>
                <a:gridCol w="830096">
                  <a:extLst>
                    <a:ext uri="{9D8B030D-6E8A-4147-A177-3AD203B41FA5}">
                      <a16:colId xmlns:a16="http://schemas.microsoft.com/office/drawing/2014/main" val="1226601329"/>
                    </a:ext>
                  </a:extLst>
                </a:gridCol>
                <a:gridCol w="934002">
                  <a:extLst>
                    <a:ext uri="{9D8B030D-6E8A-4147-A177-3AD203B41FA5}">
                      <a16:colId xmlns:a16="http://schemas.microsoft.com/office/drawing/2014/main" val="1924491680"/>
                    </a:ext>
                  </a:extLst>
                </a:gridCol>
                <a:gridCol w="1821827">
                  <a:extLst>
                    <a:ext uri="{9D8B030D-6E8A-4147-A177-3AD203B41FA5}">
                      <a16:colId xmlns:a16="http://schemas.microsoft.com/office/drawing/2014/main" val="2122088897"/>
                    </a:ext>
                  </a:extLst>
                </a:gridCol>
              </a:tblGrid>
              <a:tr h="508419">
                <a:tc gridSpan="2">
                  <a:txBody>
                    <a:bodyPr/>
                    <a:lstStyle/>
                    <a:p>
                      <a:pPr marL="1558290" marR="1604645" algn="ctr">
                        <a:lnSpc>
                          <a:spcPts val="1255"/>
                        </a:lnSpc>
                        <a:spcBef>
                          <a:spcPts val="0"/>
                        </a:spcBef>
                        <a:spcAft>
                          <a:spcPts val="0"/>
                        </a:spcAft>
                      </a:pPr>
                      <a:r>
                        <a:rPr lang="en-US" sz="1400">
                          <a:effectLst/>
                        </a:rPr>
                        <a:t>Questions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15570" marR="0">
                        <a:lnSpc>
                          <a:spcPts val="1255"/>
                        </a:lnSpc>
                        <a:spcBef>
                          <a:spcPts val="0"/>
                        </a:spcBef>
                        <a:spcAft>
                          <a:spcPts val="0"/>
                        </a:spcAft>
                      </a:pPr>
                      <a:r>
                        <a:rPr lang="en-US" sz="1400" spc="-5">
                          <a:effectLst/>
                        </a:rPr>
                        <a:t>Yes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7795" marR="0">
                        <a:lnSpc>
                          <a:spcPts val="1255"/>
                        </a:lnSpc>
                        <a:spcBef>
                          <a:spcPts val="0"/>
                        </a:spcBef>
                        <a:spcAft>
                          <a:spcPts val="0"/>
                        </a:spcAft>
                      </a:pPr>
                      <a:r>
                        <a:rPr lang="en-US" sz="1400">
                          <a:effectLst/>
                        </a:rPr>
                        <a:t>No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2715" marR="0">
                        <a:lnSpc>
                          <a:spcPts val="1255"/>
                        </a:lnSpc>
                        <a:spcBef>
                          <a:spcPts val="0"/>
                        </a:spcBef>
                        <a:spcAft>
                          <a:spcPts val="0"/>
                        </a:spcAft>
                      </a:pPr>
                      <a:r>
                        <a:rPr lang="en-US" sz="14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5885" marR="0">
                        <a:lnSpc>
                          <a:spcPts val="1255"/>
                        </a:lnSpc>
                        <a:spcBef>
                          <a:spcPts val="0"/>
                        </a:spcBef>
                        <a:spcAft>
                          <a:spcPts val="0"/>
                        </a:spcAft>
                      </a:pPr>
                      <a:r>
                        <a:rPr lang="en-US" sz="1400">
                          <a:effectLst/>
                        </a:rPr>
                        <a:t>Documen</a:t>
                      </a:r>
                      <a:r>
                        <a:rPr lang="en-US" sz="1400" spc="5">
                          <a:effectLst/>
                        </a:rPr>
                        <a:t>t</a:t>
                      </a:r>
                      <a:r>
                        <a:rPr lang="en-US" sz="1400">
                          <a:effectLst/>
                        </a:rPr>
                        <a: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57722069"/>
                  </a:ext>
                </a:extLst>
              </a:tr>
              <a:tr h="254209">
                <a:tc gridSpan="6">
                  <a:txBody>
                    <a:bodyPr/>
                    <a:lstStyle/>
                    <a:p>
                      <a:pPr marL="0" marR="635" algn="ctr">
                        <a:lnSpc>
                          <a:spcPts val="1255"/>
                        </a:lnSpc>
                        <a:spcBef>
                          <a:spcPts val="0"/>
                        </a:spcBef>
                        <a:spcAft>
                          <a:spcPts val="0"/>
                        </a:spcAft>
                      </a:pPr>
                      <a:r>
                        <a:rPr lang="en-US" sz="1400">
                          <a:effectLst/>
                        </a:rPr>
                        <a:t>Verification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22961713"/>
                  </a:ext>
                </a:extLst>
              </a:tr>
              <a:tr h="266072">
                <a:tc rowSpan="2">
                  <a:txBody>
                    <a:bodyPr/>
                    <a:lstStyle/>
                    <a:p>
                      <a:pPr marL="65405" marR="0">
                        <a:lnSpc>
                          <a:spcPts val="1255"/>
                        </a:lnSpc>
                        <a:spcBef>
                          <a:spcPts val="0"/>
                        </a:spcBef>
                        <a:spcAft>
                          <a:spcPts val="0"/>
                        </a:spcAft>
                      </a:pPr>
                      <a:r>
                        <a:rPr lang="en-US" sz="1400">
                          <a:effectLst/>
                        </a:rPr>
                        <a:t>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55"/>
                        </a:lnSpc>
                        <a:spcBef>
                          <a:spcPts val="0"/>
                        </a:spcBef>
                        <a:spcAft>
                          <a:spcPts val="0"/>
                        </a:spcAft>
                      </a:pPr>
                      <a:r>
                        <a:rPr lang="en-US" sz="1400">
                          <a:effectLst/>
                        </a:rPr>
                        <a:t>Validation</a:t>
                      </a:r>
                      <a:r>
                        <a:rPr lang="en-US" sz="1400" spc="-40">
                          <a:effectLst/>
                        </a:rPr>
                        <a:t> </a:t>
                      </a:r>
                      <a:r>
                        <a:rPr lang="en-US" sz="1400">
                          <a:effectLst/>
                        </a:rPr>
                        <a:t>of</a:t>
                      </a:r>
                      <a:r>
                        <a:rPr lang="en-US" sz="1400" spc="-45">
                          <a:effectLst/>
                        </a:rPr>
                        <a:t> </a:t>
                      </a:r>
                      <a:r>
                        <a:rPr lang="en-US" sz="1400">
                          <a:effectLst/>
                        </a:rPr>
                        <a:t>preventive</a:t>
                      </a:r>
                      <a:r>
                        <a:rPr lang="en-US" sz="1400" spc="-35">
                          <a:effectLst/>
                        </a:rPr>
                        <a:t> </a:t>
                      </a:r>
                      <a:r>
                        <a:rPr lang="en-US" sz="1400">
                          <a:effectLst/>
                        </a:rPr>
                        <a:t>controls</a:t>
                      </a:r>
                      <a:r>
                        <a:rPr lang="en-US" sz="1400" spc="-40">
                          <a:effectLst/>
                        </a:rPr>
                        <a:t> </a:t>
                      </a:r>
                      <a:r>
                        <a:rPr lang="en-US" sz="1400">
                          <a:effectLst/>
                        </a:rPr>
                        <a:t>has</a:t>
                      </a:r>
                      <a:r>
                        <a:rPr lang="en-US" sz="1400" spc="-40">
                          <a:effectLst/>
                        </a:rPr>
                        <a:t> </a:t>
                      </a:r>
                      <a:r>
                        <a:rPr lang="en-US" sz="1400">
                          <a:effectLst/>
                        </a:rPr>
                        <a:t>occurred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665016481"/>
                  </a:ext>
                </a:extLst>
              </a:tr>
              <a:tr h="709037">
                <a:tc vMerge="1">
                  <a:txBody>
                    <a:bodyPr/>
                    <a:lstStyle/>
                    <a:p>
                      <a:endParaRPr lang="en-US"/>
                    </a:p>
                  </a:txBody>
                  <a:tcPr/>
                </a:tc>
                <a:tc gridSpan="5">
                  <a:txBody>
                    <a:bodyPr/>
                    <a:lstStyle/>
                    <a:p>
                      <a:pPr marL="64770" marR="0">
                        <a:lnSpc>
                          <a:spcPts val="1340"/>
                        </a:lnSpc>
                        <a:spcBef>
                          <a:spcPts val="0"/>
                        </a:spcBef>
                        <a:spcAft>
                          <a:spcPts val="0"/>
                        </a:spcAft>
                      </a:pPr>
                      <a:r>
                        <a:rPr lang="en-US" sz="1400" spc="-5">
                          <a:effectLst/>
                        </a:rPr>
                        <a:t>Hint</a:t>
                      </a:r>
                      <a:r>
                        <a:rPr lang="en-US" sz="1400">
                          <a:effectLst/>
                        </a:rPr>
                        <a:t>: </a:t>
                      </a:r>
                      <a:r>
                        <a:rPr lang="en-US" sz="1400" spc="130">
                          <a:effectLst/>
                        </a:rPr>
                        <a:t> </a:t>
                      </a:r>
                      <a:r>
                        <a:rPr lang="en-US" sz="1400">
                          <a:effectLst/>
                        </a:rPr>
                        <a:t>Collecting</a:t>
                      </a:r>
                      <a:r>
                        <a:rPr lang="en-US" sz="1400" spc="-35">
                          <a:effectLst/>
                        </a:rPr>
                        <a:t> </a:t>
                      </a:r>
                      <a:r>
                        <a:rPr lang="en-US" sz="1400">
                          <a:effectLst/>
                        </a:rPr>
                        <a:t>and</a:t>
                      </a:r>
                      <a:r>
                        <a:rPr lang="en-US" sz="1400" spc="-35">
                          <a:effectLst/>
                        </a:rPr>
                        <a:t> </a:t>
                      </a:r>
                      <a:r>
                        <a:rPr lang="en-US" sz="1400">
                          <a:effectLst/>
                        </a:rPr>
                        <a:t>evaluating</a:t>
                      </a:r>
                      <a:r>
                        <a:rPr lang="en-US" sz="1400" spc="-35">
                          <a:effectLst/>
                        </a:rPr>
                        <a:t> </a:t>
                      </a:r>
                      <a:r>
                        <a:rPr lang="en-US" sz="1400" spc="5">
                          <a:effectLst/>
                        </a:rPr>
                        <a:t>s</a:t>
                      </a:r>
                      <a:r>
                        <a:rPr lang="en-US" sz="1400" spc="-5">
                          <a:effectLst/>
                        </a:rPr>
                        <a:t>c</a:t>
                      </a:r>
                      <a:r>
                        <a:rPr lang="en-US" sz="1400">
                          <a:effectLst/>
                        </a:rPr>
                        <a:t>ientific</a:t>
                      </a:r>
                      <a:r>
                        <a:rPr lang="en-US" sz="1400" spc="-35">
                          <a:effectLst/>
                        </a:rPr>
                        <a:t> </a:t>
                      </a:r>
                      <a:r>
                        <a:rPr lang="en-US" sz="1400">
                          <a:effectLst/>
                        </a:rPr>
                        <a:t>and</a:t>
                      </a:r>
                      <a:r>
                        <a:rPr lang="en-US" sz="1400" spc="-30">
                          <a:effectLst/>
                        </a:rPr>
                        <a:t> </a:t>
                      </a:r>
                      <a:r>
                        <a:rPr lang="en-US" sz="1400" spc="-5">
                          <a:effectLst/>
                        </a:rPr>
                        <a:t>t</a:t>
                      </a:r>
                      <a:r>
                        <a:rPr lang="en-US" sz="1400" spc="5">
                          <a:effectLst/>
                        </a:rPr>
                        <a:t>e</a:t>
                      </a:r>
                      <a:r>
                        <a:rPr lang="en-US" sz="1400" spc="-5">
                          <a:effectLst/>
                        </a:rPr>
                        <a:t>c</a:t>
                      </a:r>
                      <a:r>
                        <a:rPr lang="en-US" sz="1400">
                          <a:effectLst/>
                        </a:rPr>
                        <a:t>h</a:t>
                      </a:r>
                      <a:r>
                        <a:rPr lang="en-US" sz="1400" spc="-5">
                          <a:effectLst/>
                        </a:rPr>
                        <a:t>nica</a:t>
                      </a:r>
                      <a:r>
                        <a:rPr lang="en-US" sz="1400">
                          <a:effectLst/>
                        </a:rPr>
                        <a:t>l</a:t>
                      </a:r>
                      <a:r>
                        <a:rPr lang="en-US" sz="1400" spc="-30">
                          <a:effectLst/>
                        </a:rPr>
                        <a:t> </a:t>
                      </a:r>
                      <a:r>
                        <a:rPr lang="en-US" sz="1400">
                          <a:effectLst/>
                        </a:rPr>
                        <a:t>informati</a:t>
                      </a:r>
                      <a:r>
                        <a:rPr lang="en-US" sz="1400" spc="5">
                          <a:effectLst/>
                        </a:rPr>
                        <a:t>o</a:t>
                      </a:r>
                      <a:r>
                        <a:rPr lang="en-US" sz="1400">
                          <a:effectLst/>
                        </a:rPr>
                        <a:t>n</a:t>
                      </a:r>
                      <a:r>
                        <a:rPr lang="en-US" sz="1400" spc="-35">
                          <a:effectLst/>
                        </a:rPr>
                        <a:t> </a:t>
                      </a:r>
                      <a:r>
                        <a:rPr lang="en-US" sz="1400" spc="-5">
                          <a:effectLst/>
                        </a:rPr>
                        <a:t>(</a:t>
                      </a:r>
                      <a:r>
                        <a:rPr lang="en-US" sz="1400">
                          <a:effectLst/>
                        </a:rPr>
                        <a:t>or</a:t>
                      </a:r>
                      <a:r>
                        <a:rPr lang="en-US" sz="1400" spc="-25">
                          <a:effectLst/>
                        </a:rPr>
                        <a:t> </a:t>
                      </a:r>
                      <a:r>
                        <a:rPr lang="en-US" sz="1400" spc="-5">
                          <a:effectLst/>
                        </a:rPr>
                        <a:t>con</a:t>
                      </a:r>
                      <a:r>
                        <a:rPr lang="en-US" sz="1400">
                          <a:effectLst/>
                        </a:rPr>
                        <a:t>d</a:t>
                      </a:r>
                      <a:r>
                        <a:rPr lang="en-US" sz="1400" spc="-5">
                          <a:effectLst/>
                        </a:rPr>
                        <a:t>uctin</a:t>
                      </a:r>
                      <a:r>
                        <a:rPr lang="en-US" sz="1400">
                          <a:effectLst/>
                        </a:rPr>
                        <a:t>g</a:t>
                      </a:r>
                      <a:r>
                        <a:rPr lang="en-US" sz="1400" spc="-35">
                          <a:effectLst/>
                        </a:rPr>
                        <a:t> </a:t>
                      </a:r>
                      <a:r>
                        <a:rPr lang="en-US" sz="1400">
                          <a:effectLst/>
                        </a:rPr>
                        <a:t>studies)</a:t>
                      </a:r>
                      <a:r>
                        <a:rPr lang="en-US" sz="1400" spc="-30">
                          <a:effectLst/>
                        </a:rPr>
                        <a:t> </a:t>
                      </a:r>
                      <a:r>
                        <a:rPr lang="en-US" sz="1400">
                          <a:effectLst/>
                        </a:rPr>
                        <a:t>to</a:t>
                      </a:r>
                      <a:endParaRPr lang="en-US" sz="1100">
                        <a:effectLst/>
                      </a:endParaRPr>
                    </a:p>
                    <a:p>
                      <a:pPr marL="64770" marR="0">
                        <a:lnSpc>
                          <a:spcPts val="1335"/>
                        </a:lnSpc>
                        <a:spcBef>
                          <a:spcPts val="0"/>
                        </a:spcBef>
                        <a:spcAft>
                          <a:spcPts val="0"/>
                        </a:spcAft>
                      </a:pPr>
                      <a:r>
                        <a:rPr lang="en-US" sz="1400">
                          <a:effectLst/>
                        </a:rPr>
                        <a:t>demonstrate</a:t>
                      </a:r>
                      <a:r>
                        <a:rPr lang="en-US" sz="1400" spc="-35">
                          <a:effectLst/>
                        </a:rPr>
                        <a:t> </a:t>
                      </a:r>
                      <a:r>
                        <a:rPr lang="en-US" sz="1400" spc="-5">
                          <a:effectLst/>
                        </a:rPr>
                        <a:t>th</a:t>
                      </a:r>
                      <a:r>
                        <a:rPr lang="en-US" sz="1400">
                          <a:effectLst/>
                        </a:rPr>
                        <a:t>e</a:t>
                      </a:r>
                      <a:r>
                        <a:rPr lang="en-US" sz="1400" spc="-35">
                          <a:effectLst/>
                        </a:rPr>
                        <a:t> </a:t>
                      </a:r>
                      <a:r>
                        <a:rPr lang="en-US" sz="1400">
                          <a:effectLst/>
                        </a:rPr>
                        <a:t>preventive</a:t>
                      </a:r>
                      <a:r>
                        <a:rPr lang="en-US" sz="1400" spc="-40">
                          <a:effectLst/>
                        </a:rPr>
                        <a:t> </a:t>
                      </a:r>
                      <a:r>
                        <a:rPr lang="en-US" sz="1400">
                          <a:effectLst/>
                        </a:rPr>
                        <a:t>con</a:t>
                      </a:r>
                      <a:r>
                        <a:rPr lang="en-US" sz="1400" spc="-5">
                          <a:effectLst/>
                        </a:rPr>
                        <a:t>t</a:t>
                      </a:r>
                      <a:r>
                        <a:rPr lang="en-US" sz="1400">
                          <a:effectLst/>
                        </a:rPr>
                        <a:t>rols</a:t>
                      </a:r>
                      <a:r>
                        <a:rPr lang="en-US" sz="1400" spc="-35">
                          <a:effectLst/>
                        </a:rPr>
                        <a:t> </a:t>
                      </a:r>
                      <a:r>
                        <a:rPr lang="en-US" sz="1400">
                          <a:effectLst/>
                        </a:rPr>
                        <a:t>are</a:t>
                      </a:r>
                      <a:r>
                        <a:rPr lang="en-US" sz="1400" spc="-40">
                          <a:effectLst/>
                        </a:rPr>
                        <a:t> </a:t>
                      </a:r>
                      <a:r>
                        <a:rPr lang="en-US" sz="1400">
                          <a:effectLst/>
                        </a:rPr>
                        <a:t>effective</a:t>
                      </a:r>
                      <a:r>
                        <a:rPr lang="en-US" sz="1400" spc="-40">
                          <a:effectLst/>
                        </a:rPr>
                        <a:t> </a:t>
                      </a:r>
                      <a:r>
                        <a:rPr lang="en-US" sz="1400" spc="5">
                          <a:effectLst/>
                        </a:rPr>
                        <a:t>i</a:t>
                      </a:r>
                      <a:r>
                        <a:rPr lang="en-US" sz="1400">
                          <a:effectLst/>
                        </a:rPr>
                        <a:t>n</a:t>
                      </a:r>
                      <a:r>
                        <a:rPr lang="en-US" sz="1400" spc="-35">
                          <a:effectLst/>
                        </a:rPr>
                        <a:t> </a:t>
                      </a:r>
                      <a:r>
                        <a:rPr lang="en-US" sz="1400">
                          <a:effectLst/>
                        </a:rPr>
                        <a:t>controlling</a:t>
                      </a:r>
                      <a:r>
                        <a:rPr lang="en-US" sz="1400" spc="-35">
                          <a:effectLst/>
                        </a:rPr>
                        <a:t> </a:t>
                      </a:r>
                      <a:r>
                        <a:rPr lang="en-US" sz="1400" spc="-5">
                          <a:effectLst/>
                        </a:rPr>
                        <a:t>th</a:t>
                      </a:r>
                      <a:r>
                        <a:rPr lang="en-US" sz="1400">
                          <a:effectLst/>
                        </a:rPr>
                        <a:t>e</a:t>
                      </a:r>
                      <a:r>
                        <a:rPr lang="en-US" sz="1400" spc="-35">
                          <a:effectLst/>
                        </a:rPr>
                        <a:t> </a:t>
                      </a:r>
                      <a:r>
                        <a:rPr lang="en-US" sz="1400">
                          <a:effectLst/>
                        </a:rPr>
                        <a:t>hazards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503992"/>
                  </a:ext>
                </a:extLst>
              </a:tr>
              <a:tr h="508419">
                <a:tc rowSpan="2">
                  <a:txBody>
                    <a:bodyPr/>
                    <a:lstStyle/>
                    <a:p>
                      <a:pPr marL="65405" marR="0">
                        <a:lnSpc>
                          <a:spcPts val="1255"/>
                        </a:lnSpc>
                        <a:spcBef>
                          <a:spcPts val="0"/>
                        </a:spcBef>
                        <a:spcAft>
                          <a:spcPts val="0"/>
                        </a:spcAft>
                      </a:pPr>
                      <a:r>
                        <a:rPr lang="en-US" sz="1400">
                          <a:effectLst/>
                        </a:rPr>
                        <a:t>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70"/>
                        </a:lnSpc>
                        <a:spcBef>
                          <a:spcPts val="0"/>
                        </a:spcBef>
                        <a:spcAft>
                          <a:spcPts val="0"/>
                        </a:spcAft>
                      </a:pPr>
                      <a:r>
                        <a:rPr lang="en-US" sz="1400">
                          <a:effectLst/>
                        </a:rPr>
                        <a:t>Calibration</a:t>
                      </a:r>
                      <a:r>
                        <a:rPr lang="en-US" sz="1400" spc="-45">
                          <a:effectLst/>
                        </a:rPr>
                        <a:t> </a:t>
                      </a:r>
                      <a:r>
                        <a:rPr lang="en-US" sz="1400">
                          <a:effectLst/>
                        </a:rPr>
                        <a:t>of</a:t>
                      </a:r>
                      <a:r>
                        <a:rPr lang="en-US" sz="1400" spc="-40">
                          <a:effectLst/>
                        </a:rPr>
                        <a:t> </a:t>
                      </a:r>
                      <a:r>
                        <a:rPr lang="en-US" sz="1400">
                          <a:effectLst/>
                        </a:rPr>
                        <a:t>process</a:t>
                      </a:r>
                      <a:r>
                        <a:rPr lang="en-US" sz="1400" spc="-35">
                          <a:effectLst/>
                        </a:rPr>
                        <a:t> </a:t>
                      </a:r>
                      <a:r>
                        <a:rPr lang="en-US" sz="1400" spc="-10">
                          <a:effectLst/>
                        </a:rPr>
                        <a:t>m</a:t>
                      </a:r>
                      <a:r>
                        <a:rPr lang="en-US" sz="1400">
                          <a:effectLst/>
                        </a:rPr>
                        <a:t>onitoring</a:t>
                      </a:r>
                      <a:r>
                        <a:rPr lang="en-US" sz="1400" spc="-45">
                          <a:effectLst/>
                        </a:rPr>
                        <a:t> </a:t>
                      </a:r>
                      <a:r>
                        <a:rPr lang="en-US" sz="1400">
                          <a:effectLst/>
                        </a:rPr>
                        <a:t>and</a:t>
                      </a:r>
                      <a:r>
                        <a:rPr lang="en-US" sz="1400" spc="-40">
                          <a:effectLst/>
                        </a:rPr>
                        <a:t> </a:t>
                      </a:r>
                      <a:r>
                        <a:rPr lang="en-US" sz="1400">
                          <a:effectLst/>
                        </a:rPr>
                        <a:t>v</a:t>
                      </a:r>
                      <a:r>
                        <a:rPr lang="en-US" sz="1400" spc="-10">
                          <a:effectLst/>
                        </a:rPr>
                        <a:t>e</a:t>
                      </a:r>
                      <a:r>
                        <a:rPr lang="en-US" sz="1400">
                          <a:effectLst/>
                        </a:rPr>
                        <a:t>rification instruments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56768257"/>
                  </a:ext>
                </a:extLst>
              </a:tr>
              <a:tr h="508419">
                <a:tc vMerge="1">
                  <a:txBody>
                    <a:bodyPr/>
                    <a:lstStyle/>
                    <a:p>
                      <a:endParaRPr lang="en-US"/>
                    </a:p>
                  </a:txBody>
                  <a:tcPr/>
                </a:tc>
                <a:tc gridSpan="5">
                  <a:txBody>
                    <a:bodyPr/>
                    <a:lstStyle/>
                    <a:p>
                      <a:pPr marL="64770" marR="314960">
                        <a:lnSpc>
                          <a:spcPts val="1270"/>
                        </a:lnSpc>
                        <a:spcBef>
                          <a:spcPts val="0"/>
                        </a:spcBef>
                        <a:spcAft>
                          <a:spcPts val="0"/>
                        </a:spcAft>
                      </a:pPr>
                      <a:r>
                        <a:rPr lang="en-US" sz="1400" dirty="0">
                          <a:effectLst/>
                        </a:rPr>
                        <a:t>Hint:</a:t>
                      </a:r>
                      <a:r>
                        <a:rPr lang="en-US" sz="1400" spc="-25" dirty="0">
                          <a:effectLst/>
                        </a:rPr>
                        <a:t> </a:t>
                      </a:r>
                      <a:r>
                        <a:rPr lang="en-US" sz="1400" dirty="0">
                          <a:effectLst/>
                        </a:rPr>
                        <a:t>Does</a:t>
                      </a:r>
                      <a:r>
                        <a:rPr lang="en-US" sz="1400" spc="-25" dirty="0">
                          <a:effectLst/>
                        </a:rPr>
                        <a:t> </a:t>
                      </a:r>
                      <a:r>
                        <a:rPr lang="en-US" sz="1400" dirty="0">
                          <a:effectLst/>
                        </a:rPr>
                        <a:t>the</a:t>
                      </a:r>
                      <a:r>
                        <a:rPr lang="en-US" sz="1400" spc="-25" dirty="0">
                          <a:effectLst/>
                        </a:rPr>
                        <a:t> </a:t>
                      </a:r>
                      <a:r>
                        <a:rPr lang="en-US" sz="1400" dirty="0">
                          <a:effectLst/>
                        </a:rPr>
                        <a:t>equip</a:t>
                      </a:r>
                      <a:r>
                        <a:rPr lang="en-US" sz="1400" spc="-10" dirty="0">
                          <a:effectLst/>
                        </a:rPr>
                        <a:t>m</a:t>
                      </a:r>
                      <a:r>
                        <a:rPr lang="en-US" sz="1400" dirty="0">
                          <a:effectLst/>
                        </a:rPr>
                        <a:t>ent</a:t>
                      </a:r>
                      <a:r>
                        <a:rPr lang="en-US" sz="1400" spc="-20" dirty="0">
                          <a:effectLst/>
                        </a:rPr>
                        <a:t> </a:t>
                      </a:r>
                      <a:r>
                        <a:rPr lang="en-US" sz="1400" dirty="0">
                          <a:effectLst/>
                        </a:rPr>
                        <a:t>have</a:t>
                      </a:r>
                      <a:r>
                        <a:rPr lang="en-US" sz="1400" spc="-20" dirty="0">
                          <a:effectLst/>
                        </a:rPr>
                        <a:t> </a:t>
                      </a:r>
                      <a:r>
                        <a:rPr lang="en-US" sz="1400" dirty="0">
                          <a:effectLst/>
                        </a:rPr>
                        <a:t>li</a:t>
                      </a:r>
                      <a:r>
                        <a:rPr lang="en-US" sz="1400" spc="-10" dirty="0">
                          <a:effectLst/>
                        </a:rPr>
                        <a:t>m</a:t>
                      </a:r>
                      <a:r>
                        <a:rPr lang="en-US" sz="1400" dirty="0">
                          <a:effectLst/>
                        </a:rPr>
                        <a:t>its</a:t>
                      </a:r>
                      <a:r>
                        <a:rPr lang="en-US" sz="1400" spc="-25" dirty="0">
                          <a:effectLst/>
                        </a:rPr>
                        <a:t> </a:t>
                      </a:r>
                      <a:r>
                        <a:rPr lang="en-US" sz="1400" dirty="0">
                          <a:effectLst/>
                        </a:rPr>
                        <a:t>to</a:t>
                      </a:r>
                      <a:r>
                        <a:rPr lang="en-US" sz="1400" spc="-25" dirty="0">
                          <a:effectLst/>
                        </a:rPr>
                        <a:t> </a:t>
                      </a:r>
                      <a:r>
                        <a:rPr lang="en-US" sz="1400" dirty="0">
                          <a:effectLst/>
                        </a:rPr>
                        <a:t>a</a:t>
                      </a:r>
                      <a:r>
                        <a:rPr lang="en-US" sz="1400" spc="-10" dirty="0">
                          <a:effectLst/>
                        </a:rPr>
                        <a:t>m</a:t>
                      </a:r>
                      <a:r>
                        <a:rPr lang="en-US" sz="1400" dirty="0">
                          <a:effectLst/>
                        </a:rPr>
                        <a:t>ount</a:t>
                      </a:r>
                      <a:r>
                        <a:rPr lang="en-US" sz="1400" spc="-25" dirty="0">
                          <a:effectLst/>
                        </a:rPr>
                        <a:t> </a:t>
                      </a:r>
                      <a:r>
                        <a:rPr lang="en-US" sz="1400" dirty="0">
                          <a:effectLst/>
                        </a:rPr>
                        <a:t>of</a:t>
                      </a:r>
                      <a:r>
                        <a:rPr lang="en-US" sz="1400" spc="-20" dirty="0">
                          <a:effectLst/>
                        </a:rPr>
                        <a:t> </a:t>
                      </a:r>
                      <a:r>
                        <a:rPr lang="en-US" sz="1400" dirty="0">
                          <a:effectLst/>
                        </a:rPr>
                        <a:t>u</a:t>
                      </a:r>
                      <a:r>
                        <a:rPr lang="en-US" sz="1400" spc="-10" dirty="0">
                          <a:effectLst/>
                        </a:rPr>
                        <a:t>s</a:t>
                      </a:r>
                      <a:r>
                        <a:rPr lang="en-US" sz="1400" dirty="0">
                          <a:effectLst/>
                        </a:rPr>
                        <a:t>e</a:t>
                      </a:r>
                      <a:r>
                        <a:rPr lang="en-US" sz="1400" spc="-25" dirty="0">
                          <a:effectLst/>
                        </a:rPr>
                        <a:t> </a:t>
                      </a:r>
                      <a:r>
                        <a:rPr lang="en-US" sz="1400" dirty="0">
                          <a:effectLst/>
                        </a:rPr>
                        <a:t>before</a:t>
                      </a:r>
                      <a:r>
                        <a:rPr lang="en-US" sz="1400" spc="-25" dirty="0">
                          <a:effectLst/>
                        </a:rPr>
                        <a:t> </a:t>
                      </a:r>
                      <a:r>
                        <a:rPr lang="en-US" sz="1400" dirty="0">
                          <a:effectLst/>
                        </a:rPr>
                        <a:t>validation</a:t>
                      </a:r>
                      <a:r>
                        <a:rPr lang="en-US" sz="1400" spc="-20" dirty="0">
                          <a:effectLst/>
                        </a:rPr>
                        <a:t> </a:t>
                      </a:r>
                      <a:r>
                        <a:rPr lang="en-US" sz="1400" dirty="0">
                          <a:effectLst/>
                        </a:rPr>
                        <a:t>occurs?</a:t>
                      </a:r>
                      <a:r>
                        <a:rPr lang="en-US" sz="1400" spc="220" dirty="0">
                          <a:effectLst/>
                        </a:rPr>
                        <a:t> </a:t>
                      </a:r>
                      <a:r>
                        <a:rPr lang="en-US" sz="1400" dirty="0">
                          <a:effectLst/>
                        </a:rPr>
                        <a:t>Scales</a:t>
                      </a:r>
                      <a:r>
                        <a:rPr lang="en-US" sz="1400" spc="-25" dirty="0">
                          <a:effectLst/>
                        </a:rPr>
                        <a:t> </a:t>
                      </a:r>
                      <a:r>
                        <a:rPr lang="en-US" sz="1400" dirty="0">
                          <a:effectLst/>
                        </a:rPr>
                        <a:t>have</a:t>
                      </a:r>
                      <a:r>
                        <a:rPr lang="en-US" sz="1400" spc="-20" dirty="0">
                          <a:effectLst/>
                        </a:rPr>
                        <a:t> </a:t>
                      </a:r>
                      <a:r>
                        <a:rPr lang="en-US" sz="1400" dirty="0">
                          <a:effectLst/>
                        </a:rPr>
                        <a:t>to validated</a:t>
                      </a:r>
                      <a:r>
                        <a:rPr lang="en-US" sz="1400" spc="-45" dirty="0">
                          <a:effectLst/>
                        </a:rPr>
                        <a:t> </a:t>
                      </a:r>
                      <a:r>
                        <a:rPr lang="en-US" sz="1400" dirty="0">
                          <a:effectLst/>
                        </a:rPr>
                        <a:t>by</a:t>
                      </a:r>
                      <a:r>
                        <a:rPr lang="en-US" sz="1400" spc="-45" dirty="0">
                          <a:effectLst/>
                        </a:rPr>
                        <a:t> </a:t>
                      </a:r>
                      <a:r>
                        <a:rPr lang="en-US" sz="1400" dirty="0">
                          <a:effectLst/>
                        </a:rPr>
                        <a:t>appropriate</a:t>
                      </a:r>
                      <a:r>
                        <a:rPr lang="en-US" sz="1400" spc="-45" dirty="0">
                          <a:effectLst/>
                        </a:rPr>
                        <a:t> </a:t>
                      </a:r>
                      <a:r>
                        <a:rPr lang="en-US" sz="1400" dirty="0">
                          <a:effectLst/>
                        </a:rPr>
                        <a:t>entities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17686381"/>
                  </a:ext>
                </a:extLst>
              </a:tr>
              <a:tr h="266072">
                <a:tc rowSpan="2">
                  <a:txBody>
                    <a:bodyPr/>
                    <a:lstStyle/>
                    <a:p>
                      <a:pPr marL="65405" marR="0">
                        <a:lnSpc>
                          <a:spcPts val="1255"/>
                        </a:lnSpc>
                        <a:spcBef>
                          <a:spcPts val="0"/>
                        </a:spcBef>
                        <a:spcAft>
                          <a:spcPts val="0"/>
                        </a:spcAft>
                      </a:pPr>
                      <a:r>
                        <a:rPr lang="en-US" sz="1400">
                          <a:effectLst/>
                        </a:rPr>
                        <a:t>8.3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55"/>
                        </a:lnSpc>
                        <a:spcBef>
                          <a:spcPts val="0"/>
                        </a:spcBef>
                        <a:spcAft>
                          <a:spcPts val="0"/>
                        </a:spcAft>
                      </a:pPr>
                      <a:r>
                        <a:rPr lang="en-US" sz="1400">
                          <a:effectLst/>
                        </a:rPr>
                        <a:t>Review</a:t>
                      </a:r>
                      <a:r>
                        <a:rPr lang="en-US" sz="1400" spc="-40">
                          <a:effectLst/>
                        </a:rPr>
                        <a:t> </a:t>
                      </a:r>
                      <a:r>
                        <a:rPr lang="en-US" sz="1400">
                          <a:effectLst/>
                        </a:rPr>
                        <a:t>of</a:t>
                      </a:r>
                      <a:r>
                        <a:rPr lang="en-US" sz="1400" spc="-40">
                          <a:effectLst/>
                        </a:rPr>
                        <a:t> </a:t>
                      </a:r>
                      <a:r>
                        <a:rPr lang="en-US" sz="1400">
                          <a:effectLst/>
                        </a:rPr>
                        <a:t>records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682555716"/>
                  </a:ext>
                </a:extLst>
              </a:tr>
              <a:tr h="508419">
                <a:tc vMerge="1">
                  <a:txBody>
                    <a:bodyPr/>
                    <a:lstStyle/>
                    <a:p>
                      <a:endParaRPr lang="en-US"/>
                    </a:p>
                  </a:txBody>
                  <a:tcPr/>
                </a:tc>
                <a:tc gridSpan="5">
                  <a:txBody>
                    <a:bodyPr/>
                    <a:lstStyle/>
                    <a:p>
                      <a:pPr marL="64770" marR="664210">
                        <a:lnSpc>
                          <a:spcPts val="1270"/>
                        </a:lnSpc>
                        <a:spcBef>
                          <a:spcPts val="0"/>
                        </a:spcBef>
                        <a:spcAft>
                          <a:spcPts val="0"/>
                        </a:spcAft>
                      </a:pPr>
                      <a:r>
                        <a:rPr lang="en-US" sz="1400">
                          <a:effectLst/>
                        </a:rPr>
                        <a:t>Hint: </a:t>
                      </a:r>
                      <a:r>
                        <a:rPr lang="en-US" sz="1400" spc="30">
                          <a:effectLst/>
                        </a:rPr>
                        <a:t> </a:t>
                      </a:r>
                      <a:r>
                        <a:rPr lang="en-US" sz="1400">
                          <a:effectLst/>
                        </a:rPr>
                        <a:t>Includes</a:t>
                      </a:r>
                      <a:r>
                        <a:rPr lang="en-US" sz="1400" spc="-25">
                          <a:effectLst/>
                        </a:rPr>
                        <a:t> </a:t>
                      </a:r>
                      <a:r>
                        <a:rPr lang="en-US" sz="1400" spc="-10">
                          <a:effectLst/>
                        </a:rPr>
                        <a:t>m</a:t>
                      </a:r>
                      <a:r>
                        <a:rPr lang="en-US" sz="1400">
                          <a:effectLst/>
                        </a:rPr>
                        <a:t>onitoring</a:t>
                      </a:r>
                      <a:r>
                        <a:rPr lang="en-US" sz="1400" spc="-25">
                          <a:effectLst/>
                        </a:rPr>
                        <a:t> </a:t>
                      </a:r>
                      <a:r>
                        <a:rPr lang="en-US" sz="1400">
                          <a:effectLst/>
                        </a:rPr>
                        <a:t>and</a:t>
                      </a:r>
                      <a:r>
                        <a:rPr lang="en-US" sz="1400" spc="-25">
                          <a:effectLst/>
                        </a:rPr>
                        <a:t> </a:t>
                      </a:r>
                      <a:r>
                        <a:rPr lang="en-US" sz="1400">
                          <a:effectLst/>
                        </a:rPr>
                        <a:t>corrective</a:t>
                      </a:r>
                      <a:r>
                        <a:rPr lang="en-US" sz="1400" spc="-30">
                          <a:effectLst/>
                        </a:rPr>
                        <a:t> </a:t>
                      </a:r>
                      <a:r>
                        <a:rPr lang="en-US" sz="1400">
                          <a:effectLst/>
                        </a:rPr>
                        <a:t>actions</a:t>
                      </a:r>
                      <a:r>
                        <a:rPr lang="en-US" sz="1400" spc="-25">
                          <a:effectLst/>
                        </a:rPr>
                        <a:t> </a:t>
                      </a:r>
                      <a:r>
                        <a:rPr lang="en-US" sz="1400">
                          <a:effectLst/>
                        </a:rPr>
                        <a:t>(wi</a:t>
                      </a:r>
                      <a:r>
                        <a:rPr lang="en-US" sz="1400" spc="5">
                          <a:effectLst/>
                        </a:rPr>
                        <a:t>t</a:t>
                      </a:r>
                      <a:r>
                        <a:rPr lang="en-US" sz="1400">
                          <a:effectLst/>
                        </a:rPr>
                        <a:t>hin</a:t>
                      </a:r>
                      <a:r>
                        <a:rPr lang="en-US" sz="1400" spc="-25">
                          <a:effectLst/>
                        </a:rPr>
                        <a:t> </a:t>
                      </a:r>
                      <a:r>
                        <a:rPr lang="en-US" sz="1400">
                          <a:effectLst/>
                        </a:rPr>
                        <a:t>a</a:t>
                      </a:r>
                      <a:r>
                        <a:rPr lang="en-US" sz="1400" spc="-30">
                          <a:effectLst/>
                        </a:rPr>
                        <a:t> </a:t>
                      </a:r>
                      <a:r>
                        <a:rPr lang="en-US" sz="1400">
                          <a:effectLst/>
                        </a:rPr>
                        <a:t>week)</a:t>
                      </a:r>
                      <a:r>
                        <a:rPr lang="en-US" sz="1400" spc="-25">
                          <a:effectLst/>
                        </a:rPr>
                        <a:t> </a:t>
                      </a:r>
                      <a:r>
                        <a:rPr lang="en-US" sz="1400">
                          <a:effectLst/>
                        </a:rPr>
                        <a:t>and</a:t>
                      </a:r>
                      <a:r>
                        <a:rPr lang="en-US" sz="1400" spc="-30">
                          <a:effectLst/>
                        </a:rPr>
                        <a:t> </a:t>
                      </a:r>
                      <a:r>
                        <a:rPr lang="en-US" sz="1400">
                          <a:effectLst/>
                        </a:rPr>
                        <a:t>calibration</a:t>
                      </a:r>
                      <a:r>
                        <a:rPr lang="en-US" sz="1400" spc="-25">
                          <a:effectLst/>
                        </a:rPr>
                        <a:t> </a:t>
                      </a:r>
                      <a:r>
                        <a:rPr lang="en-US" sz="1400">
                          <a:effectLst/>
                        </a:rPr>
                        <a:t>within</a:t>
                      </a:r>
                      <a:r>
                        <a:rPr lang="en-US" sz="1400" spc="-25">
                          <a:effectLst/>
                        </a:rPr>
                        <a:t> </a:t>
                      </a:r>
                      <a:r>
                        <a:rPr lang="en-US" sz="1400">
                          <a:effectLst/>
                        </a:rPr>
                        <a:t>a reasonable</a:t>
                      </a:r>
                      <a:r>
                        <a:rPr lang="en-US" sz="1400" spc="-30">
                          <a:effectLst/>
                        </a:rPr>
                        <a:t> </a:t>
                      </a:r>
                      <a:r>
                        <a:rPr lang="en-US" sz="1400">
                          <a:effectLst/>
                        </a:rPr>
                        <a:t>time</a:t>
                      </a:r>
                      <a:r>
                        <a:rPr lang="en-US" sz="1400" spc="-30">
                          <a:effectLst/>
                        </a:rPr>
                        <a:t> </a:t>
                      </a:r>
                      <a:r>
                        <a:rPr lang="en-US" sz="1400">
                          <a:effectLst/>
                        </a:rPr>
                        <a:t>frame</a:t>
                      </a:r>
                      <a:r>
                        <a:rPr lang="en-US" sz="1400" spc="-25">
                          <a:effectLst/>
                        </a:rPr>
                        <a:t> </a:t>
                      </a:r>
                      <a:r>
                        <a:rPr lang="en-US" sz="1400">
                          <a:effectLst/>
                        </a:rPr>
                        <a:t>af</a:t>
                      </a:r>
                      <a:r>
                        <a:rPr lang="en-US" sz="1400" spc="5">
                          <a:effectLst/>
                        </a:rPr>
                        <a:t>t</a:t>
                      </a:r>
                      <a:r>
                        <a:rPr lang="en-US" sz="1400">
                          <a:effectLst/>
                        </a:rPr>
                        <a:t>er</a:t>
                      </a:r>
                      <a:r>
                        <a:rPr lang="en-US" sz="1400" spc="-30">
                          <a:effectLst/>
                        </a:rPr>
                        <a:t> </a:t>
                      </a:r>
                      <a:r>
                        <a:rPr lang="en-US" sz="1400">
                          <a:effectLst/>
                        </a:rPr>
                        <a:t>the</a:t>
                      </a:r>
                      <a:r>
                        <a:rPr lang="en-US" sz="1400" spc="-25">
                          <a:effectLst/>
                        </a:rPr>
                        <a:t> </a:t>
                      </a:r>
                      <a:r>
                        <a:rPr lang="en-US" sz="1400">
                          <a:effectLst/>
                        </a:rPr>
                        <a:t>records</a:t>
                      </a:r>
                      <a:r>
                        <a:rPr lang="en-US" sz="1400" spc="-30">
                          <a:effectLst/>
                        </a:rPr>
                        <a:t> </a:t>
                      </a:r>
                      <a:r>
                        <a:rPr lang="en-US" sz="1400">
                          <a:effectLst/>
                        </a:rPr>
                        <a:t>are</a:t>
                      </a:r>
                      <a:r>
                        <a:rPr lang="en-US" sz="1400" spc="-25">
                          <a:effectLst/>
                        </a:rPr>
                        <a:t> </a:t>
                      </a:r>
                      <a:r>
                        <a:rPr lang="en-US" sz="1400">
                          <a:effectLst/>
                        </a:rPr>
                        <a:t>made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62721715"/>
                  </a:ext>
                </a:extLst>
              </a:tr>
              <a:tr h="472692">
                <a:tc rowSpan="2">
                  <a:txBody>
                    <a:bodyPr/>
                    <a:lstStyle/>
                    <a:p>
                      <a:pPr marL="65405" marR="0">
                        <a:lnSpc>
                          <a:spcPts val="1255"/>
                        </a:lnSpc>
                        <a:spcBef>
                          <a:spcPts val="0"/>
                        </a:spcBef>
                        <a:spcAft>
                          <a:spcPts val="0"/>
                        </a:spcAft>
                      </a:pPr>
                      <a:r>
                        <a:rPr lang="en-US" sz="1400">
                          <a:effectLst/>
                        </a:rPr>
                        <a:t>8.4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55"/>
                        </a:lnSpc>
                        <a:spcBef>
                          <a:spcPts val="0"/>
                        </a:spcBef>
                        <a:spcAft>
                          <a:spcPts val="0"/>
                        </a:spcAft>
                      </a:pPr>
                      <a:r>
                        <a:rPr lang="en-US" sz="1400">
                          <a:effectLst/>
                        </a:rPr>
                        <a:t>Verification</a:t>
                      </a:r>
                      <a:r>
                        <a:rPr lang="en-US" sz="1400" spc="-30">
                          <a:effectLst/>
                        </a:rPr>
                        <a:t> </a:t>
                      </a:r>
                      <a:r>
                        <a:rPr lang="en-US" sz="1400">
                          <a:effectLst/>
                        </a:rPr>
                        <a:t>has</a:t>
                      </a:r>
                      <a:r>
                        <a:rPr lang="en-US" sz="1400" spc="-25">
                          <a:effectLst/>
                        </a:rPr>
                        <a:t> </a:t>
                      </a:r>
                      <a:r>
                        <a:rPr lang="en-US" sz="1400">
                          <a:effectLst/>
                        </a:rPr>
                        <a:t>been</a:t>
                      </a:r>
                      <a:r>
                        <a:rPr lang="en-US" sz="1400" spc="-30">
                          <a:effectLst/>
                        </a:rPr>
                        <a:t> </a:t>
                      </a:r>
                      <a:r>
                        <a:rPr lang="en-US" sz="1400">
                          <a:effectLst/>
                        </a:rPr>
                        <a:t>done</a:t>
                      </a:r>
                      <a:r>
                        <a:rPr lang="en-US" sz="1400" spc="-25">
                          <a:effectLst/>
                        </a:rPr>
                        <a:t> </a:t>
                      </a:r>
                      <a:r>
                        <a:rPr lang="en-US" sz="1400">
                          <a:effectLst/>
                        </a:rPr>
                        <a:t>within</a:t>
                      </a:r>
                      <a:r>
                        <a:rPr lang="en-US" sz="1400" spc="-25">
                          <a:effectLst/>
                        </a:rPr>
                        <a:t> </a:t>
                      </a:r>
                      <a:r>
                        <a:rPr lang="en-US" sz="1400">
                          <a:effectLst/>
                        </a:rPr>
                        <a:t>the</a:t>
                      </a:r>
                      <a:r>
                        <a:rPr lang="en-US" sz="1400" spc="-30">
                          <a:effectLst/>
                        </a:rPr>
                        <a:t> </a:t>
                      </a:r>
                      <a:r>
                        <a:rPr lang="en-US" sz="1400">
                          <a:effectLst/>
                        </a:rPr>
                        <a:t>p</a:t>
                      </a:r>
                      <a:r>
                        <a:rPr lang="en-US" sz="1400" spc="-10">
                          <a:effectLst/>
                        </a:rPr>
                        <a:t>a</a:t>
                      </a:r>
                      <a:r>
                        <a:rPr lang="en-US" sz="1400">
                          <a:effectLst/>
                        </a:rPr>
                        <a:t>st</a:t>
                      </a:r>
                      <a:r>
                        <a:rPr lang="en-US" sz="1400" spc="-25">
                          <a:effectLst/>
                        </a:rPr>
                        <a:t> </a:t>
                      </a:r>
                      <a:r>
                        <a:rPr lang="en-US" sz="1400">
                          <a:effectLst/>
                        </a:rPr>
                        <a:t>three</a:t>
                      </a:r>
                      <a:r>
                        <a:rPr lang="en-US" sz="1400" spc="-25">
                          <a:effectLst/>
                        </a:rPr>
                        <a:t> </a:t>
                      </a:r>
                      <a:r>
                        <a:rPr lang="en-US" sz="1400" spc="5">
                          <a:effectLst/>
                        </a:rPr>
                        <a:t>y</a:t>
                      </a:r>
                      <a:r>
                        <a:rPr lang="en-US" sz="1400">
                          <a:effectLst/>
                        </a:rPr>
                        <a:t>ears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556471373"/>
                  </a:ext>
                </a:extLst>
              </a:tr>
              <a:tr h="239074">
                <a:tc vMerge="1">
                  <a:txBody>
                    <a:bodyPr/>
                    <a:lstStyle/>
                    <a:p>
                      <a:endParaRPr lang="en-US"/>
                    </a:p>
                  </a:txBody>
                  <a:tcPr/>
                </a:tc>
                <a:tc gridSpan="5">
                  <a:txBody>
                    <a:bodyPr/>
                    <a:lstStyle/>
                    <a:p>
                      <a:pPr marL="64770" marR="0">
                        <a:lnSpc>
                          <a:spcPts val="1245"/>
                        </a:lnSpc>
                        <a:spcBef>
                          <a:spcPts val="0"/>
                        </a:spcBef>
                        <a:spcAft>
                          <a:spcPts val="0"/>
                        </a:spcAft>
                      </a:pPr>
                      <a:r>
                        <a:rPr lang="en-US" sz="1400">
                          <a:effectLst/>
                        </a:rPr>
                        <a:t>Hint: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41638588"/>
                  </a:ext>
                </a:extLst>
              </a:tr>
              <a:tr h="498251">
                <a:tc rowSpan="2">
                  <a:txBody>
                    <a:bodyPr/>
                    <a:lstStyle/>
                    <a:p>
                      <a:pPr marL="65405" marR="0">
                        <a:lnSpc>
                          <a:spcPts val="1245"/>
                        </a:lnSpc>
                        <a:spcBef>
                          <a:spcPts val="0"/>
                        </a:spcBef>
                        <a:spcAft>
                          <a:spcPts val="0"/>
                        </a:spcAft>
                      </a:pPr>
                      <a:r>
                        <a:rPr lang="en-US" sz="1400">
                          <a:effectLst/>
                        </a:rPr>
                        <a:t>8.5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45"/>
                        </a:lnSpc>
                        <a:spcBef>
                          <a:spcPts val="0"/>
                        </a:spcBef>
                        <a:spcAft>
                          <a:spcPts val="0"/>
                        </a:spcAft>
                      </a:pPr>
                      <a:r>
                        <a:rPr lang="en-US" sz="1400">
                          <a:effectLst/>
                        </a:rPr>
                        <a:t>Verification</a:t>
                      </a:r>
                      <a:r>
                        <a:rPr lang="en-US" sz="1400" spc="-35">
                          <a:effectLst/>
                        </a:rPr>
                        <a:t> </a:t>
                      </a:r>
                      <a:r>
                        <a:rPr lang="en-US" sz="1400">
                          <a:effectLst/>
                        </a:rPr>
                        <a:t>occurred</a:t>
                      </a:r>
                      <a:r>
                        <a:rPr lang="en-US" sz="1400" spc="-30">
                          <a:effectLst/>
                        </a:rPr>
                        <a:t> </a:t>
                      </a:r>
                      <a:r>
                        <a:rPr lang="en-US" sz="1400">
                          <a:effectLst/>
                        </a:rPr>
                        <a:t>with</a:t>
                      </a:r>
                      <a:r>
                        <a:rPr lang="en-US" sz="1400" spc="-30">
                          <a:effectLst/>
                        </a:rPr>
                        <a:t> </a:t>
                      </a:r>
                      <a:r>
                        <a:rPr lang="en-US" sz="1400">
                          <a:effectLst/>
                        </a:rPr>
                        <a:t>the</a:t>
                      </a:r>
                      <a:r>
                        <a:rPr lang="en-US" sz="1400" spc="-30">
                          <a:effectLst/>
                        </a:rPr>
                        <a:t> </a:t>
                      </a:r>
                      <a:r>
                        <a:rPr lang="en-US" sz="1400">
                          <a:effectLst/>
                        </a:rPr>
                        <a:t>identification</a:t>
                      </a:r>
                      <a:r>
                        <a:rPr lang="en-US" sz="1400" spc="-30">
                          <a:effectLst/>
                        </a:rPr>
                        <a:t> </a:t>
                      </a:r>
                      <a:r>
                        <a:rPr lang="en-US" sz="1400">
                          <a:effectLst/>
                        </a:rPr>
                        <a:t>of</a:t>
                      </a:r>
                      <a:r>
                        <a:rPr lang="en-US" sz="1400" spc="-30">
                          <a:effectLst/>
                        </a:rPr>
                        <a:t> </a:t>
                      </a:r>
                      <a:r>
                        <a:rPr lang="en-US" sz="1400">
                          <a:effectLst/>
                        </a:rPr>
                        <a:t>a</a:t>
                      </a:r>
                      <a:r>
                        <a:rPr lang="en-US" sz="1400" spc="-35">
                          <a:effectLst/>
                        </a:rPr>
                        <a:t> </a:t>
                      </a:r>
                      <a:r>
                        <a:rPr lang="en-US" sz="1400">
                          <a:effectLst/>
                        </a:rPr>
                        <a:t>new</a:t>
                      </a:r>
                      <a:endParaRPr lang="en-US" sz="1100">
                        <a:effectLst/>
                      </a:endParaRPr>
                    </a:p>
                    <a:p>
                      <a:pPr marL="64770" marR="0">
                        <a:lnSpc>
                          <a:spcPct val="107000"/>
                        </a:lnSpc>
                        <a:spcBef>
                          <a:spcPts val="0"/>
                        </a:spcBef>
                        <a:spcAft>
                          <a:spcPts val="0"/>
                        </a:spcAft>
                      </a:pPr>
                      <a:r>
                        <a:rPr lang="en-US" sz="1400">
                          <a:effectLst/>
                        </a:rPr>
                        <a:t>potential</a:t>
                      </a:r>
                      <a:r>
                        <a:rPr lang="en-US" sz="1400" spc="-70">
                          <a:effectLst/>
                        </a:rPr>
                        <a:t> </a:t>
                      </a:r>
                      <a:r>
                        <a:rPr lang="en-US" sz="1400">
                          <a:effectLst/>
                        </a:rPr>
                        <a:t>hazard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4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38933562"/>
                  </a:ext>
                </a:extLst>
              </a:tr>
              <a:tr h="702403">
                <a:tc vMerge="1">
                  <a:txBody>
                    <a:bodyPr/>
                    <a:lstStyle/>
                    <a:p>
                      <a:endParaRPr lang="en-US"/>
                    </a:p>
                  </a:txBody>
                  <a:tcPr/>
                </a:tc>
                <a:tc gridSpan="5">
                  <a:txBody>
                    <a:bodyPr/>
                    <a:lstStyle/>
                    <a:p>
                      <a:pPr marL="64770" marR="0">
                        <a:lnSpc>
                          <a:spcPts val="1245"/>
                        </a:lnSpc>
                        <a:spcBef>
                          <a:spcPts val="0"/>
                        </a:spcBef>
                        <a:spcAft>
                          <a:spcPts val="0"/>
                        </a:spcAft>
                      </a:pPr>
                      <a:r>
                        <a:rPr lang="en-US" sz="1400">
                          <a:effectLst/>
                        </a:rPr>
                        <a:t>Hint:</a:t>
                      </a:r>
                      <a:r>
                        <a:rPr lang="en-US" sz="1400" spc="-25">
                          <a:effectLst/>
                        </a:rPr>
                        <a:t> </a:t>
                      </a:r>
                      <a:r>
                        <a:rPr lang="en-US" sz="1400">
                          <a:effectLst/>
                        </a:rPr>
                        <a:t>this</a:t>
                      </a:r>
                      <a:r>
                        <a:rPr lang="en-US" sz="1400" spc="-20">
                          <a:effectLst/>
                        </a:rPr>
                        <a:t> </a:t>
                      </a:r>
                      <a:r>
                        <a:rPr lang="en-US" sz="1400">
                          <a:effectLst/>
                        </a:rPr>
                        <a:t>can</a:t>
                      </a:r>
                      <a:r>
                        <a:rPr lang="en-US" sz="1400" spc="-20">
                          <a:effectLst/>
                        </a:rPr>
                        <a:t> </a:t>
                      </a:r>
                      <a:r>
                        <a:rPr lang="en-US" sz="1400">
                          <a:effectLst/>
                        </a:rPr>
                        <a:t>be</a:t>
                      </a:r>
                      <a:r>
                        <a:rPr lang="en-US" sz="1400" spc="-20">
                          <a:effectLst/>
                        </a:rPr>
                        <a:t> </a:t>
                      </a:r>
                      <a:r>
                        <a:rPr lang="en-US" sz="1400">
                          <a:effectLst/>
                        </a:rPr>
                        <a:t>due</a:t>
                      </a:r>
                      <a:r>
                        <a:rPr lang="en-US" sz="1400" spc="-20">
                          <a:effectLst/>
                        </a:rPr>
                        <a:t> </a:t>
                      </a:r>
                      <a:r>
                        <a:rPr lang="en-US" sz="1400">
                          <a:effectLst/>
                        </a:rPr>
                        <a:t>to</a:t>
                      </a:r>
                      <a:r>
                        <a:rPr lang="en-US" sz="1400" spc="-30">
                          <a:effectLst/>
                        </a:rPr>
                        <a:t> </a:t>
                      </a:r>
                      <a:r>
                        <a:rPr lang="en-US" sz="1400">
                          <a:effectLst/>
                        </a:rPr>
                        <a:t>1)</a:t>
                      </a:r>
                      <a:r>
                        <a:rPr lang="en-US" sz="1400" spc="-25">
                          <a:effectLst/>
                        </a:rPr>
                        <a:t> </a:t>
                      </a:r>
                      <a:r>
                        <a:rPr lang="en-US" sz="1400">
                          <a:effectLst/>
                        </a:rPr>
                        <a:t>new</a:t>
                      </a:r>
                      <a:r>
                        <a:rPr lang="en-US" sz="1400" spc="-20">
                          <a:effectLst/>
                        </a:rPr>
                        <a:t> </a:t>
                      </a:r>
                      <a:r>
                        <a:rPr lang="en-US" sz="1400">
                          <a:effectLst/>
                        </a:rPr>
                        <a:t>hazard;</a:t>
                      </a:r>
                      <a:r>
                        <a:rPr lang="en-US" sz="1400" spc="-15">
                          <a:effectLst/>
                        </a:rPr>
                        <a:t> </a:t>
                      </a:r>
                      <a:r>
                        <a:rPr lang="en-US" sz="1400">
                          <a:effectLst/>
                        </a:rPr>
                        <a:t>2)</a:t>
                      </a:r>
                      <a:r>
                        <a:rPr lang="en-US" sz="1400" spc="-15">
                          <a:effectLst/>
                        </a:rPr>
                        <a:t> </a:t>
                      </a:r>
                      <a:r>
                        <a:rPr lang="en-US" sz="1400">
                          <a:effectLst/>
                        </a:rPr>
                        <a:t>increase</a:t>
                      </a:r>
                      <a:r>
                        <a:rPr lang="en-US" sz="1400" spc="-25">
                          <a:effectLst/>
                        </a:rPr>
                        <a:t> </a:t>
                      </a:r>
                      <a:r>
                        <a:rPr lang="en-US" sz="1400">
                          <a:effectLst/>
                        </a:rPr>
                        <a:t>p</a:t>
                      </a:r>
                      <a:r>
                        <a:rPr lang="en-US" sz="1400" spc="5">
                          <a:effectLst/>
                        </a:rPr>
                        <a:t>r</a:t>
                      </a:r>
                      <a:r>
                        <a:rPr lang="en-US" sz="1400">
                          <a:effectLst/>
                        </a:rPr>
                        <a:t>obability</a:t>
                      </a:r>
                      <a:r>
                        <a:rPr lang="en-US" sz="1400" spc="-20">
                          <a:effectLst/>
                        </a:rPr>
                        <a:t> </a:t>
                      </a:r>
                      <a:r>
                        <a:rPr lang="en-US" sz="1400">
                          <a:effectLst/>
                        </a:rPr>
                        <a:t>of</a:t>
                      </a:r>
                      <a:r>
                        <a:rPr lang="en-US" sz="1400" spc="-20">
                          <a:effectLst/>
                        </a:rPr>
                        <a:t> </a:t>
                      </a:r>
                      <a:r>
                        <a:rPr lang="en-US" sz="1400">
                          <a:effectLst/>
                        </a:rPr>
                        <a:t>an</a:t>
                      </a:r>
                      <a:r>
                        <a:rPr lang="en-US" sz="1400" spc="-20">
                          <a:effectLst/>
                        </a:rPr>
                        <a:t> </a:t>
                      </a:r>
                      <a:r>
                        <a:rPr lang="en-US" sz="1400">
                          <a:effectLst/>
                        </a:rPr>
                        <a:t>existing</a:t>
                      </a:r>
                      <a:r>
                        <a:rPr lang="en-US" sz="1400" spc="-25">
                          <a:effectLst/>
                        </a:rPr>
                        <a:t> </a:t>
                      </a:r>
                      <a:r>
                        <a:rPr lang="en-US" sz="1400">
                          <a:effectLst/>
                        </a:rPr>
                        <a:t>hazard;</a:t>
                      </a:r>
                      <a:r>
                        <a:rPr lang="en-US" sz="1400" spc="-25">
                          <a:effectLst/>
                        </a:rPr>
                        <a:t> </a:t>
                      </a:r>
                      <a:r>
                        <a:rPr lang="en-US" sz="1400">
                          <a:effectLst/>
                        </a:rPr>
                        <a:t>3)</a:t>
                      </a:r>
                      <a:r>
                        <a:rPr lang="en-US" sz="1400" spc="-20">
                          <a:effectLst/>
                        </a:rPr>
                        <a:t> </a:t>
                      </a:r>
                      <a:r>
                        <a:rPr lang="en-US" sz="1400">
                          <a:effectLst/>
                        </a:rPr>
                        <a:t>new</a:t>
                      </a:r>
                      <a:endParaRPr lang="en-US" sz="1100">
                        <a:effectLst/>
                      </a:endParaRPr>
                    </a:p>
                    <a:p>
                      <a:pPr marL="64770" marR="0">
                        <a:lnSpc>
                          <a:spcPct val="107000"/>
                        </a:lnSpc>
                        <a:spcBef>
                          <a:spcPts val="0"/>
                        </a:spcBef>
                        <a:spcAft>
                          <a:spcPts val="0"/>
                        </a:spcAft>
                      </a:pPr>
                      <a:r>
                        <a:rPr lang="en-US" sz="1400">
                          <a:effectLst/>
                        </a:rPr>
                        <a:t>scientific</a:t>
                      </a:r>
                      <a:r>
                        <a:rPr lang="en-US" sz="1400" spc="-30">
                          <a:effectLst/>
                        </a:rPr>
                        <a:t> </a:t>
                      </a:r>
                      <a:r>
                        <a:rPr lang="en-US" sz="1400">
                          <a:effectLst/>
                        </a:rPr>
                        <a:t>info</a:t>
                      </a:r>
                      <a:r>
                        <a:rPr lang="en-US" sz="1400" spc="5">
                          <a:effectLst/>
                        </a:rPr>
                        <a:t>r</a:t>
                      </a:r>
                      <a:r>
                        <a:rPr lang="en-US" sz="1400" spc="-10">
                          <a:effectLst/>
                        </a:rPr>
                        <a:t>m</a:t>
                      </a:r>
                      <a:r>
                        <a:rPr lang="en-US" sz="1400">
                          <a:effectLst/>
                        </a:rPr>
                        <a:t>ation</a:t>
                      </a:r>
                      <a:r>
                        <a:rPr lang="en-US" sz="1400" spc="-30">
                          <a:effectLst/>
                        </a:rPr>
                        <a:t> </a:t>
                      </a:r>
                      <a:r>
                        <a:rPr lang="en-US" sz="1400">
                          <a:effectLst/>
                        </a:rPr>
                        <a:t>is</a:t>
                      </a:r>
                      <a:r>
                        <a:rPr lang="en-US" sz="1400" spc="-30">
                          <a:effectLst/>
                        </a:rPr>
                        <a:t> </a:t>
                      </a:r>
                      <a:r>
                        <a:rPr lang="en-US" sz="1400">
                          <a:effectLst/>
                        </a:rPr>
                        <a:t>available</a:t>
                      </a:r>
                      <a:r>
                        <a:rPr lang="en-US" sz="1400" spc="-30">
                          <a:effectLst/>
                        </a:rPr>
                        <a:t> </a:t>
                      </a:r>
                      <a:r>
                        <a:rPr lang="en-US" sz="1400">
                          <a:effectLst/>
                        </a:rPr>
                        <a:t>about</a:t>
                      </a:r>
                      <a:r>
                        <a:rPr lang="en-US" sz="1400" spc="-30">
                          <a:effectLst/>
                        </a:rPr>
                        <a:t> </a:t>
                      </a:r>
                      <a:r>
                        <a:rPr lang="en-US" sz="1400">
                          <a:effectLst/>
                        </a:rPr>
                        <a:t>a</a:t>
                      </a:r>
                      <a:r>
                        <a:rPr lang="en-US" sz="1400" spc="-30">
                          <a:effectLst/>
                        </a:rPr>
                        <a:t> </a:t>
                      </a:r>
                      <a:r>
                        <a:rPr lang="en-US" sz="1400">
                          <a:effectLst/>
                        </a:rPr>
                        <a:t>haza</a:t>
                      </a:r>
                      <a:r>
                        <a:rPr lang="en-US" sz="1400" spc="-10">
                          <a:effectLst/>
                        </a:rPr>
                        <a:t>r</a:t>
                      </a:r>
                      <a:r>
                        <a:rPr lang="en-US" sz="1400">
                          <a:effectLst/>
                        </a:rPr>
                        <a:t>d;</a:t>
                      </a:r>
                      <a:r>
                        <a:rPr lang="en-US" sz="1400" spc="-30">
                          <a:effectLst/>
                        </a:rPr>
                        <a:t> </a:t>
                      </a:r>
                      <a:r>
                        <a:rPr lang="en-US" sz="1400">
                          <a:effectLst/>
                        </a:rPr>
                        <a:t>and</a:t>
                      </a:r>
                      <a:r>
                        <a:rPr lang="en-US" sz="1400" spc="-30">
                          <a:effectLst/>
                        </a:rPr>
                        <a:t> </a:t>
                      </a:r>
                      <a:r>
                        <a:rPr lang="en-US" sz="1400">
                          <a:effectLst/>
                        </a:rPr>
                        <a:t>4)</a:t>
                      </a:r>
                      <a:r>
                        <a:rPr lang="en-US" sz="1400" spc="-30">
                          <a:effectLst/>
                        </a:rPr>
                        <a:t> </a:t>
                      </a:r>
                      <a:r>
                        <a:rPr lang="en-US" sz="1400">
                          <a:effectLst/>
                        </a:rPr>
                        <a:t>preventive</a:t>
                      </a:r>
                      <a:r>
                        <a:rPr lang="en-US" sz="1400" spc="-35">
                          <a:effectLst/>
                        </a:rPr>
                        <a:t> </a:t>
                      </a:r>
                      <a:r>
                        <a:rPr lang="en-US" sz="1400">
                          <a:effectLst/>
                        </a:rPr>
                        <a:t>control</a:t>
                      </a:r>
                      <a:r>
                        <a:rPr lang="en-US" sz="1400" spc="-30">
                          <a:effectLst/>
                        </a:rPr>
                        <a:t> </a:t>
                      </a:r>
                      <a:r>
                        <a:rPr lang="en-US" sz="1400">
                          <a:effectLst/>
                        </a:rPr>
                        <a:t>is</a:t>
                      </a:r>
                      <a:r>
                        <a:rPr lang="en-US" sz="1400" spc="-30">
                          <a:effectLst/>
                        </a:rPr>
                        <a:t> </a:t>
                      </a:r>
                      <a:r>
                        <a:rPr lang="en-US" sz="1400">
                          <a:effectLst/>
                        </a:rPr>
                        <a:t>ine</a:t>
                      </a:r>
                      <a:r>
                        <a:rPr lang="en-US" sz="1400" spc="-10">
                          <a:effectLst/>
                        </a:rPr>
                        <a:t>f</a:t>
                      </a:r>
                      <a:r>
                        <a:rPr lang="en-US" sz="1400">
                          <a:effectLst/>
                        </a:rPr>
                        <a:t>fective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21660741"/>
                  </a:ext>
                </a:extLst>
              </a:tr>
              <a:tr h="1158097">
                <a:tc gridSpan="6">
                  <a:txBody>
                    <a:bodyPr/>
                    <a:lstStyle/>
                    <a:p>
                      <a:pPr marL="64770" marR="0">
                        <a:lnSpc>
                          <a:spcPts val="1255"/>
                        </a:lnSpc>
                        <a:spcBef>
                          <a:spcPts val="0"/>
                        </a:spcBef>
                        <a:spcAft>
                          <a:spcPts val="0"/>
                        </a:spcAft>
                      </a:pPr>
                      <a:r>
                        <a:rPr lang="en-US" sz="1400" dirty="0">
                          <a:effectLst/>
                        </a:rPr>
                        <a:t>Comments: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73997816"/>
                  </a:ext>
                </a:extLst>
              </a:tr>
            </a:tbl>
          </a:graphicData>
        </a:graphic>
      </p:graphicFrame>
    </p:spTree>
    <p:extLst>
      <p:ext uri="{BB962C8B-B14F-4D97-AF65-F5344CB8AC3E}">
        <p14:creationId xmlns:p14="http://schemas.microsoft.com/office/powerpoint/2010/main" val="12430520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D987C07-081A-6403-3444-33DAC60A5928}"/>
              </a:ext>
            </a:extLst>
          </p:cNvPr>
          <p:cNvGraphicFramePr>
            <a:graphicFrameLocks noGrp="1"/>
          </p:cNvGraphicFramePr>
          <p:nvPr>
            <p:extLst>
              <p:ext uri="{D42A27DB-BD31-4B8C-83A1-F6EECF244321}">
                <p14:modId xmlns:p14="http://schemas.microsoft.com/office/powerpoint/2010/main" val="3534626794"/>
              </p:ext>
            </p:extLst>
          </p:nvPr>
        </p:nvGraphicFramePr>
        <p:xfrm>
          <a:off x="172278" y="92765"/>
          <a:ext cx="11807687" cy="6664877"/>
        </p:xfrm>
        <a:graphic>
          <a:graphicData uri="http://schemas.openxmlformats.org/drawingml/2006/table">
            <a:tbl>
              <a:tblPr firstRow="1" firstCol="1" lastRow="1" lastCol="1" bandRow="1" bandCol="1">
                <a:tableStyleId>{69012ECD-51FC-41F1-AA8D-1B2483CD663E}</a:tableStyleId>
              </a:tblPr>
              <a:tblGrid>
                <a:gridCol w="1019386">
                  <a:extLst>
                    <a:ext uri="{9D8B030D-6E8A-4147-A177-3AD203B41FA5}">
                      <a16:colId xmlns:a16="http://schemas.microsoft.com/office/drawing/2014/main" val="1482375980"/>
                    </a:ext>
                  </a:extLst>
                </a:gridCol>
                <a:gridCol w="6346197">
                  <a:extLst>
                    <a:ext uri="{9D8B030D-6E8A-4147-A177-3AD203B41FA5}">
                      <a16:colId xmlns:a16="http://schemas.microsoft.com/office/drawing/2014/main" val="3040190957"/>
                    </a:ext>
                  </a:extLst>
                </a:gridCol>
                <a:gridCol w="835941">
                  <a:extLst>
                    <a:ext uri="{9D8B030D-6E8A-4147-A177-3AD203B41FA5}">
                      <a16:colId xmlns:a16="http://schemas.microsoft.com/office/drawing/2014/main" val="2002751771"/>
                    </a:ext>
                  </a:extLst>
                </a:gridCol>
                <a:gridCol w="834781">
                  <a:extLst>
                    <a:ext uri="{9D8B030D-6E8A-4147-A177-3AD203B41FA5}">
                      <a16:colId xmlns:a16="http://schemas.microsoft.com/office/drawing/2014/main" val="3474792594"/>
                    </a:ext>
                  </a:extLst>
                </a:gridCol>
                <a:gridCol w="939274">
                  <a:extLst>
                    <a:ext uri="{9D8B030D-6E8A-4147-A177-3AD203B41FA5}">
                      <a16:colId xmlns:a16="http://schemas.microsoft.com/office/drawing/2014/main" val="3891771548"/>
                    </a:ext>
                  </a:extLst>
                </a:gridCol>
                <a:gridCol w="1832108">
                  <a:extLst>
                    <a:ext uri="{9D8B030D-6E8A-4147-A177-3AD203B41FA5}">
                      <a16:colId xmlns:a16="http://schemas.microsoft.com/office/drawing/2014/main" val="2505188905"/>
                    </a:ext>
                  </a:extLst>
                </a:gridCol>
              </a:tblGrid>
              <a:tr h="1558487">
                <a:tc gridSpan="2">
                  <a:txBody>
                    <a:bodyPr/>
                    <a:lstStyle/>
                    <a:p>
                      <a:pPr marL="1558290" marR="1604645" algn="ctr">
                        <a:lnSpc>
                          <a:spcPts val="1255"/>
                        </a:lnSpc>
                        <a:spcBef>
                          <a:spcPts val="0"/>
                        </a:spcBef>
                        <a:spcAft>
                          <a:spcPts val="0"/>
                        </a:spcAft>
                      </a:pPr>
                      <a:r>
                        <a:rPr lang="en-US" sz="1200" dirty="0">
                          <a:effectLst/>
                        </a:rPr>
                        <a:t>Questions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15570" marR="0">
                        <a:lnSpc>
                          <a:spcPts val="1255"/>
                        </a:lnSpc>
                        <a:spcBef>
                          <a:spcPts val="0"/>
                        </a:spcBef>
                        <a:spcAft>
                          <a:spcPts val="0"/>
                        </a:spcAft>
                      </a:pPr>
                      <a:r>
                        <a:rPr lang="en-US" sz="1200" spc="-5">
                          <a:effectLst/>
                        </a:rPr>
                        <a:t>Yes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7795" marR="0">
                        <a:lnSpc>
                          <a:spcPts val="1255"/>
                        </a:lnSpc>
                        <a:spcBef>
                          <a:spcPts val="0"/>
                        </a:spcBef>
                        <a:spcAft>
                          <a:spcPts val="0"/>
                        </a:spcAft>
                      </a:pPr>
                      <a:r>
                        <a:rPr lang="en-US" sz="1200">
                          <a:effectLst/>
                        </a:rPr>
                        <a:t>No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2715" marR="0">
                        <a:lnSpc>
                          <a:spcPts val="1255"/>
                        </a:lnSpc>
                        <a:spcBef>
                          <a:spcPts val="0"/>
                        </a:spcBef>
                        <a:spcAft>
                          <a:spcPts val="0"/>
                        </a:spcAft>
                      </a:pPr>
                      <a:r>
                        <a:rPr lang="en-US" sz="12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5885" marR="0">
                        <a:lnSpc>
                          <a:spcPts val="1255"/>
                        </a:lnSpc>
                        <a:spcBef>
                          <a:spcPts val="0"/>
                        </a:spcBef>
                        <a:spcAft>
                          <a:spcPts val="0"/>
                        </a:spcAft>
                      </a:pPr>
                      <a:r>
                        <a:rPr lang="en-US" sz="1200">
                          <a:effectLst/>
                        </a:rPr>
                        <a:t>Documen</a:t>
                      </a:r>
                      <a:r>
                        <a:rPr lang="en-US" sz="1200" spc="5">
                          <a:effectLst/>
                        </a:rPr>
                        <a:t>t</a:t>
                      </a:r>
                      <a:r>
                        <a:rPr lang="en-US" sz="1200">
                          <a:effectLst/>
                        </a:rPr>
                        <a: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568182281"/>
                  </a:ext>
                </a:extLst>
              </a:tr>
              <a:tr h="165431">
                <a:tc gridSpan="6">
                  <a:txBody>
                    <a:bodyPr/>
                    <a:lstStyle/>
                    <a:p>
                      <a:pPr marL="1494155" marR="0">
                        <a:lnSpc>
                          <a:spcPts val="1255"/>
                        </a:lnSpc>
                        <a:spcBef>
                          <a:spcPts val="0"/>
                        </a:spcBef>
                        <a:spcAft>
                          <a:spcPts val="0"/>
                        </a:spcAft>
                      </a:pPr>
                      <a:r>
                        <a:rPr lang="en-US" sz="1200">
                          <a:effectLst/>
                        </a:rPr>
                        <a:t>Modified</a:t>
                      </a:r>
                      <a:r>
                        <a:rPr lang="en-US" sz="1200" spc="-50">
                          <a:effectLst/>
                        </a:rPr>
                        <a:t> </a:t>
                      </a:r>
                      <a:r>
                        <a:rPr lang="en-US" sz="1200">
                          <a:effectLst/>
                        </a:rPr>
                        <a:t>Requirements</a:t>
                      </a:r>
                      <a:r>
                        <a:rPr lang="en-US" sz="1200" spc="-45">
                          <a:effectLst/>
                        </a:rPr>
                        <a:t> </a:t>
                      </a:r>
                      <a:r>
                        <a:rPr lang="en-US" sz="1200">
                          <a:effectLst/>
                        </a:rPr>
                        <a:t>for</a:t>
                      </a:r>
                      <a:r>
                        <a:rPr lang="en-US" sz="1200" spc="-45">
                          <a:effectLst/>
                        </a:rPr>
                        <a:t> </a:t>
                      </a:r>
                      <a:r>
                        <a:rPr lang="en-US" sz="1200">
                          <a:effectLst/>
                        </a:rPr>
                        <a:t>strictly</a:t>
                      </a:r>
                      <a:r>
                        <a:rPr lang="en-US" sz="1200" spc="-45">
                          <a:effectLst/>
                        </a:rPr>
                        <a:t> </a:t>
                      </a:r>
                      <a:r>
                        <a:rPr lang="en-US" sz="1200">
                          <a:effectLst/>
                        </a:rPr>
                        <a:t>storage</a:t>
                      </a:r>
                      <a:r>
                        <a:rPr lang="en-US" sz="1200" spc="-45">
                          <a:effectLst/>
                        </a:rPr>
                        <a:t> </a:t>
                      </a:r>
                      <a:r>
                        <a:rPr lang="en-US" sz="1200">
                          <a:effectLst/>
                        </a:rPr>
                        <a:t>facilit</a:t>
                      </a:r>
                      <a:r>
                        <a:rPr lang="en-US" sz="1200" spc="-5">
                          <a:effectLst/>
                        </a:rPr>
                        <a:t>ie</a:t>
                      </a:r>
                      <a:r>
                        <a:rPr lang="en-US" sz="1200">
                          <a:effectLst/>
                        </a:rPr>
                        <a: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46942897"/>
                  </a:ext>
                </a:extLst>
              </a:tr>
              <a:tr h="310755">
                <a:tc rowSpan="2">
                  <a:txBody>
                    <a:bodyPr/>
                    <a:lstStyle/>
                    <a:p>
                      <a:pPr marL="65405" marR="0">
                        <a:lnSpc>
                          <a:spcPts val="1245"/>
                        </a:lnSpc>
                        <a:spcBef>
                          <a:spcPts val="0"/>
                        </a:spcBef>
                        <a:spcAft>
                          <a:spcPts val="0"/>
                        </a:spcAft>
                      </a:pPr>
                      <a:r>
                        <a:rPr lang="en-US" sz="1200">
                          <a:effectLst/>
                        </a:rPr>
                        <a:t>9.1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200">
                          <a:effectLst/>
                        </a:rPr>
                        <a:t>Established</a:t>
                      </a:r>
                      <a:r>
                        <a:rPr lang="en-US" sz="1200" spc="-50">
                          <a:effectLst/>
                        </a:rPr>
                        <a:t> </a:t>
                      </a:r>
                      <a:r>
                        <a:rPr lang="en-US" sz="1200">
                          <a:effectLst/>
                        </a:rPr>
                        <a:t>and</a:t>
                      </a:r>
                      <a:r>
                        <a:rPr lang="en-US" sz="1200" spc="-45">
                          <a:effectLst/>
                        </a:rPr>
                        <a:t> </a:t>
                      </a:r>
                      <a:r>
                        <a:rPr lang="en-US" sz="1200">
                          <a:effectLst/>
                        </a:rPr>
                        <a:t>i</a:t>
                      </a:r>
                      <a:r>
                        <a:rPr lang="en-US" sz="1200" spc="-10">
                          <a:effectLst/>
                        </a:rPr>
                        <a:t>m</a:t>
                      </a:r>
                      <a:r>
                        <a:rPr lang="en-US" sz="1200">
                          <a:effectLst/>
                        </a:rPr>
                        <a:t>plementation</a:t>
                      </a:r>
                      <a:r>
                        <a:rPr lang="en-US" sz="1200" spc="-55">
                          <a:effectLst/>
                        </a:rPr>
                        <a:t> </a:t>
                      </a:r>
                      <a:r>
                        <a:rPr lang="en-US" sz="1200">
                          <a:effectLst/>
                        </a:rPr>
                        <a:t>of</a:t>
                      </a:r>
                      <a:r>
                        <a:rPr lang="en-US" sz="1200" spc="-50">
                          <a:effectLst/>
                        </a:rPr>
                        <a:t> </a:t>
                      </a:r>
                      <a:r>
                        <a:rPr lang="en-US" sz="1200">
                          <a:effectLst/>
                        </a:rPr>
                        <a:t>te</a:t>
                      </a:r>
                      <a:r>
                        <a:rPr lang="en-US" sz="1200" spc="-10">
                          <a:effectLst/>
                        </a:rPr>
                        <a:t>m</a:t>
                      </a:r>
                      <a:r>
                        <a:rPr lang="en-US" sz="1200" spc="5">
                          <a:effectLst/>
                        </a:rPr>
                        <a:t>p</a:t>
                      </a:r>
                      <a:r>
                        <a:rPr lang="en-US" sz="1200">
                          <a:effectLst/>
                        </a:rPr>
                        <a:t>erature</a:t>
                      </a:r>
                      <a:r>
                        <a:rPr lang="en-US" sz="1200" spc="-45">
                          <a:effectLst/>
                        </a:rPr>
                        <a:t> </a:t>
                      </a:r>
                      <a:r>
                        <a:rPr lang="en-US" sz="1200">
                          <a:effectLst/>
                        </a:rPr>
                        <a:t>controls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699346957"/>
                  </a:ext>
                </a:extLst>
              </a:tr>
              <a:tr h="152706">
                <a:tc vMerge="1">
                  <a:txBody>
                    <a:bodyPr/>
                    <a:lstStyle/>
                    <a:p>
                      <a:endParaRPr lang="en-US"/>
                    </a:p>
                  </a:txBody>
                  <a:tcPr/>
                </a:tc>
                <a:tc gridSpan="5">
                  <a:txBody>
                    <a:bodyPr/>
                    <a:lstStyle/>
                    <a:p>
                      <a:pPr marL="64770" marR="0">
                        <a:lnSpc>
                          <a:spcPts val="1245"/>
                        </a:lnSpc>
                        <a:spcBef>
                          <a:spcPts val="0"/>
                        </a:spcBef>
                        <a:spcAft>
                          <a:spcPts val="0"/>
                        </a:spcAft>
                      </a:pPr>
                      <a:r>
                        <a:rPr lang="en-US" sz="1200">
                          <a:effectLst/>
                        </a:rPr>
                        <a:t>Hint:</a:t>
                      </a:r>
                      <a:r>
                        <a:rPr lang="en-US" sz="1200" spc="220">
                          <a:effectLst/>
                        </a:rPr>
                        <a:t> </a:t>
                      </a:r>
                      <a:r>
                        <a:rPr lang="en-US" sz="1200">
                          <a:effectLst/>
                        </a:rPr>
                        <a:t>Only</a:t>
                      </a:r>
                      <a:r>
                        <a:rPr lang="en-US" sz="1200" spc="-15">
                          <a:effectLst/>
                        </a:rPr>
                        <a:t> </a:t>
                      </a:r>
                      <a:r>
                        <a:rPr lang="en-US" sz="1200">
                          <a:effectLst/>
                        </a:rPr>
                        <a:t>if</a:t>
                      </a:r>
                      <a:r>
                        <a:rPr lang="en-US" sz="1200" spc="-30">
                          <a:effectLst/>
                        </a:rPr>
                        <a:t> </a:t>
                      </a:r>
                      <a:r>
                        <a:rPr lang="en-US" sz="1200" spc="5">
                          <a:effectLst/>
                        </a:rPr>
                        <a:t>y</a:t>
                      </a:r>
                      <a:r>
                        <a:rPr lang="en-US" sz="1200">
                          <a:effectLst/>
                        </a:rPr>
                        <a:t>ou</a:t>
                      </a:r>
                      <a:r>
                        <a:rPr lang="en-US" sz="1200" spc="-30">
                          <a:effectLst/>
                        </a:rPr>
                        <a:t> </a:t>
                      </a:r>
                      <a:r>
                        <a:rPr lang="en-US" sz="1200">
                          <a:effectLst/>
                        </a:rPr>
                        <a:t>product</a:t>
                      </a:r>
                      <a:r>
                        <a:rPr lang="en-US" sz="1200" spc="-35">
                          <a:effectLst/>
                        </a:rPr>
                        <a:t> </a:t>
                      </a:r>
                      <a:r>
                        <a:rPr lang="en-US" sz="1200">
                          <a:effectLst/>
                        </a:rPr>
                        <a:t>requires</a:t>
                      </a:r>
                      <a:r>
                        <a:rPr lang="en-US" sz="1200" spc="-25">
                          <a:effectLst/>
                        </a:rPr>
                        <a:t> </a:t>
                      </a:r>
                      <a:r>
                        <a:rPr lang="en-US" sz="1200">
                          <a:effectLst/>
                        </a:rPr>
                        <a:t>refr</a:t>
                      </a:r>
                      <a:r>
                        <a:rPr lang="en-US" sz="1200" spc="5">
                          <a:effectLst/>
                        </a:rPr>
                        <a:t>i</a:t>
                      </a:r>
                      <a:r>
                        <a:rPr lang="en-US" sz="1200">
                          <a:effectLst/>
                        </a:rPr>
                        <a:t>geration</a:t>
                      </a:r>
                      <a:r>
                        <a:rPr lang="en-US" sz="1200" spc="-25">
                          <a:effectLst/>
                        </a:rPr>
                        <a:t> </a:t>
                      </a:r>
                      <a:r>
                        <a:rPr lang="en-US" sz="1200">
                          <a:effectLst/>
                        </a:rPr>
                        <a:t>or</a:t>
                      </a:r>
                      <a:r>
                        <a:rPr lang="en-US" sz="1200" spc="-25">
                          <a:effectLst/>
                        </a:rPr>
                        <a:t> </a:t>
                      </a:r>
                      <a:r>
                        <a:rPr lang="en-US" sz="1200">
                          <a:effectLst/>
                        </a:rPr>
                        <a:t>freeze</a:t>
                      </a:r>
                      <a:r>
                        <a:rPr lang="en-US" sz="1200" spc="-20">
                          <a:effectLst/>
                        </a:rPr>
                        <a:t> </a:t>
                      </a:r>
                      <a:r>
                        <a:rPr lang="en-US" sz="1200">
                          <a:effectLst/>
                        </a:rPr>
                        <a:t>storage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28930745"/>
                  </a:ext>
                </a:extLst>
              </a:tr>
              <a:tr h="310755">
                <a:tc rowSpan="2">
                  <a:txBody>
                    <a:bodyPr/>
                    <a:lstStyle/>
                    <a:p>
                      <a:pPr marL="65405" marR="0">
                        <a:lnSpc>
                          <a:spcPts val="1245"/>
                        </a:lnSpc>
                        <a:spcBef>
                          <a:spcPts val="0"/>
                        </a:spcBef>
                        <a:spcAft>
                          <a:spcPts val="0"/>
                        </a:spcAft>
                      </a:pPr>
                      <a:r>
                        <a:rPr lang="en-US" sz="1200">
                          <a:effectLst/>
                        </a:rPr>
                        <a:t>9.2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200">
                          <a:effectLst/>
                        </a:rPr>
                        <a:t>Monitori</a:t>
                      </a:r>
                      <a:r>
                        <a:rPr lang="en-US" sz="1200" spc="-5">
                          <a:effectLst/>
                        </a:rPr>
                        <a:t>n</a:t>
                      </a:r>
                      <a:r>
                        <a:rPr lang="en-US" sz="1200">
                          <a:effectLst/>
                        </a:rPr>
                        <a:t>g</a:t>
                      </a:r>
                      <a:r>
                        <a:rPr lang="en-US" sz="1200" spc="-50">
                          <a:effectLst/>
                        </a:rPr>
                        <a:t> </a:t>
                      </a:r>
                      <a:r>
                        <a:rPr lang="en-US" sz="1200" spc="-5">
                          <a:effectLst/>
                        </a:rPr>
                        <a:t>p</a:t>
                      </a:r>
                      <a:r>
                        <a:rPr lang="en-US" sz="1200">
                          <a:effectLst/>
                        </a:rPr>
                        <a:t>rocedures</a:t>
                      </a:r>
                      <a:r>
                        <a:rPr lang="en-US" sz="1200" spc="-50">
                          <a:effectLst/>
                        </a:rPr>
                        <a:t> </a:t>
                      </a:r>
                      <a:r>
                        <a:rPr lang="en-US" sz="1200">
                          <a:effectLst/>
                        </a:rPr>
                        <a:t>for</a:t>
                      </a:r>
                      <a:r>
                        <a:rPr lang="en-US" sz="1200" spc="-50">
                          <a:effectLst/>
                        </a:rPr>
                        <a:t> </a:t>
                      </a:r>
                      <a:r>
                        <a:rPr lang="en-US" sz="1200">
                          <a:effectLst/>
                        </a:rPr>
                        <a:t>te</a:t>
                      </a:r>
                      <a:r>
                        <a:rPr lang="en-US" sz="1200" spc="-10">
                          <a:effectLst/>
                        </a:rPr>
                        <a:t>m</a:t>
                      </a:r>
                      <a:r>
                        <a:rPr lang="en-US" sz="1200">
                          <a:effectLst/>
                        </a:rPr>
                        <a:t>perature</a:t>
                      </a:r>
                      <a:r>
                        <a:rPr lang="en-US" sz="1200" spc="-45">
                          <a:effectLst/>
                        </a:rPr>
                        <a:t> </a:t>
                      </a:r>
                      <a:r>
                        <a:rPr lang="en-US" sz="1200">
                          <a:effectLst/>
                        </a:rPr>
                        <a:t>controls</a:t>
                      </a:r>
                      <a:r>
                        <a:rPr lang="en-US" sz="1200" spc="-50">
                          <a:effectLst/>
                        </a:rPr>
                        <a:t> </a:t>
                      </a:r>
                      <a:r>
                        <a:rPr lang="en-US" sz="1200">
                          <a:effectLst/>
                        </a:rPr>
                        <a:t>established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492044836"/>
                  </a:ext>
                </a:extLst>
              </a:tr>
              <a:tr h="165431">
                <a:tc vMerge="1">
                  <a:txBody>
                    <a:bodyPr/>
                    <a:lstStyle/>
                    <a:p>
                      <a:endParaRPr lang="en-US"/>
                    </a:p>
                  </a:txBody>
                  <a:tcPr/>
                </a:tc>
                <a:tc gridSpan="5">
                  <a:txBody>
                    <a:bodyPr/>
                    <a:lstStyle/>
                    <a:p>
                      <a:pPr marL="64770" marR="0">
                        <a:lnSpc>
                          <a:spcPts val="1255"/>
                        </a:lnSpc>
                        <a:spcBef>
                          <a:spcPts val="0"/>
                        </a:spcBef>
                        <a:spcAft>
                          <a:spcPts val="0"/>
                        </a:spcAft>
                      </a:pPr>
                      <a:r>
                        <a:rPr lang="en-US" sz="1200">
                          <a:effectLst/>
                        </a:rPr>
                        <a:t>Hint:</a:t>
                      </a:r>
                      <a:r>
                        <a:rPr lang="en-US" sz="1200" spc="-30">
                          <a:effectLst/>
                        </a:rPr>
                        <a:t> </a:t>
                      </a:r>
                      <a:r>
                        <a:rPr lang="en-US" sz="1200">
                          <a:effectLst/>
                        </a:rPr>
                        <a:t>How</a:t>
                      </a:r>
                      <a:r>
                        <a:rPr lang="en-US" sz="1200" spc="-25">
                          <a:effectLst/>
                        </a:rPr>
                        <a:t> </a:t>
                      </a:r>
                      <a:r>
                        <a:rPr lang="en-US" sz="1200">
                          <a:effectLst/>
                        </a:rPr>
                        <a:t>frequent</a:t>
                      </a:r>
                      <a:r>
                        <a:rPr lang="en-US" sz="1200" spc="-25">
                          <a:effectLst/>
                        </a:rPr>
                        <a:t> </a:t>
                      </a:r>
                      <a:r>
                        <a:rPr lang="en-US" sz="1200">
                          <a:effectLst/>
                        </a:rPr>
                        <a:t>and</a:t>
                      </a:r>
                      <a:r>
                        <a:rPr lang="en-US" sz="1200" spc="-25">
                          <a:effectLst/>
                        </a:rPr>
                        <a:t> </a:t>
                      </a:r>
                      <a:r>
                        <a:rPr lang="en-US" sz="1200" spc="-5">
                          <a:effectLst/>
                        </a:rPr>
                        <a:t>b</a:t>
                      </a:r>
                      <a:r>
                        <a:rPr lang="en-US" sz="1200">
                          <a:effectLst/>
                        </a:rPr>
                        <a:t>y</a:t>
                      </a:r>
                      <a:r>
                        <a:rPr lang="en-US" sz="1200" spc="-30">
                          <a:effectLst/>
                        </a:rPr>
                        <a:t> </a:t>
                      </a:r>
                      <a:r>
                        <a:rPr lang="en-US" sz="1200">
                          <a:effectLst/>
                        </a:rPr>
                        <a:t>who</a:t>
                      </a:r>
                      <a:r>
                        <a:rPr lang="en-US" sz="1200" spc="-25">
                          <a:effectLst/>
                        </a:rPr>
                        <a:t> </a:t>
                      </a:r>
                      <a:r>
                        <a:rPr lang="en-US" sz="1200">
                          <a:effectLst/>
                        </a:rPr>
                        <a:t>is</a:t>
                      </a:r>
                      <a:r>
                        <a:rPr lang="en-US" sz="1200" spc="-25">
                          <a:effectLst/>
                        </a:rPr>
                        <a:t> </a:t>
                      </a:r>
                      <a:r>
                        <a:rPr lang="en-US" sz="1200">
                          <a:effectLst/>
                        </a:rPr>
                        <a:t>the</a:t>
                      </a:r>
                      <a:r>
                        <a:rPr lang="en-US" sz="1200" spc="-25">
                          <a:effectLst/>
                        </a:rPr>
                        <a:t> </a:t>
                      </a:r>
                      <a:r>
                        <a:rPr lang="en-US" sz="1200" spc="-5">
                          <a:effectLst/>
                        </a:rPr>
                        <a:t>t</a:t>
                      </a:r>
                      <a:r>
                        <a:rPr lang="en-US" sz="1200">
                          <a:effectLst/>
                        </a:rPr>
                        <a:t>e</a:t>
                      </a:r>
                      <a:r>
                        <a:rPr lang="en-US" sz="1200" spc="-10">
                          <a:effectLst/>
                        </a:rPr>
                        <a:t>m</a:t>
                      </a:r>
                      <a:r>
                        <a:rPr lang="en-US" sz="1200">
                          <a:effectLst/>
                        </a:rPr>
                        <a:t>perature</a:t>
                      </a:r>
                      <a:r>
                        <a:rPr lang="en-US" sz="1200" spc="-25">
                          <a:effectLst/>
                        </a:rPr>
                        <a:t> </a:t>
                      </a:r>
                      <a:r>
                        <a:rPr lang="en-US" sz="1200">
                          <a:effectLst/>
                        </a:rPr>
                        <a:t>checked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44526436"/>
                  </a:ext>
                </a:extLst>
              </a:tr>
              <a:tr h="334297">
                <a:tc rowSpan="2">
                  <a:txBody>
                    <a:bodyPr/>
                    <a:lstStyle/>
                    <a:p>
                      <a:pPr marL="65405" marR="0">
                        <a:lnSpc>
                          <a:spcPts val="1255"/>
                        </a:lnSpc>
                        <a:spcBef>
                          <a:spcPts val="0"/>
                        </a:spcBef>
                        <a:spcAft>
                          <a:spcPts val="0"/>
                        </a:spcAft>
                      </a:pPr>
                      <a:r>
                        <a:rPr lang="en-US" sz="1200">
                          <a:effectLst/>
                        </a:rPr>
                        <a:t>9.3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55"/>
                        </a:lnSpc>
                        <a:spcBef>
                          <a:spcPts val="0"/>
                        </a:spcBef>
                        <a:spcAft>
                          <a:spcPts val="0"/>
                        </a:spcAft>
                      </a:pPr>
                      <a:r>
                        <a:rPr lang="en-US" sz="1200">
                          <a:effectLst/>
                        </a:rPr>
                        <a:t>Corrective</a:t>
                      </a:r>
                      <a:r>
                        <a:rPr lang="en-US" sz="1200" spc="-30">
                          <a:effectLst/>
                        </a:rPr>
                        <a:t> </a:t>
                      </a:r>
                      <a:r>
                        <a:rPr lang="en-US" sz="1200">
                          <a:effectLst/>
                        </a:rPr>
                        <a:t>actions</a:t>
                      </a:r>
                      <a:r>
                        <a:rPr lang="en-US" sz="1200" spc="-30">
                          <a:effectLst/>
                        </a:rPr>
                        <a:t> </a:t>
                      </a:r>
                      <a:r>
                        <a:rPr lang="en-US" sz="1200">
                          <a:effectLst/>
                        </a:rPr>
                        <a:t>if</a:t>
                      </a:r>
                      <a:r>
                        <a:rPr lang="en-US" sz="1200" spc="-30">
                          <a:effectLst/>
                        </a:rPr>
                        <a:t> </a:t>
                      </a:r>
                      <a:r>
                        <a:rPr lang="en-US" sz="1200">
                          <a:effectLst/>
                        </a:rPr>
                        <a:t>te</a:t>
                      </a:r>
                      <a:r>
                        <a:rPr lang="en-US" sz="1200" spc="-10">
                          <a:effectLst/>
                        </a:rPr>
                        <a:t>m</a:t>
                      </a:r>
                      <a:r>
                        <a:rPr lang="en-US" sz="1200">
                          <a:effectLst/>
                        </a:rPr>
                        <a:t>perature</a:t>
                      </a:r>
                      <a:r>
                        <a:rPr lang="en-US" sz="1200" spc="-25">
                          <a:effectLst/>
                        </a:rPr>
                        <a:t> </a:t>
                      </a:r>
                      <a:r>
                        <a:rPr lang="en-US" sz="1200">
                          <a:effectLst/>
                        </a:rPr>
                        <a:t>control</a:t>
                      </a:r>
                      <a:r>
                        <a:rPr lang="en-US" sz="1200" spc="-30">
                          <a:effectLst/>
                        </a:rPr>
                        <a:t> </a:t>
                      </a:r>
                      <a:r>
                        <a:rPr lang="en-US" sz="1200">
                          <a:effectLst/>
                        </a:rPr>
                        <a:t>is</a:t>
                      </a:r>
                      <a:r>
                        <a:rPr lang="en-US" sz="1200" spc="-30">
                          <a:effectLst/>
                        </a:rPr>
                        <a:t> </a:t>
                      </a:r>
                      <a:r>
                        <a:rPr lang="en-US" sz="1200">
                          <a:effectLst/>
                        </a:rPr>
                        <a:t>out</a:t>
                      </a:r>
                      <a:r>
                        <a:rPr lang="en-US" sz="1200" spc="-30">
                          <a:effectLst/>
                        </a:rPr>
                        <a:t> </a:t>
                      </a:r>
                      <a:r>
                        <a:rPr lang="en-US" sz="1200">
                          <a:effectLst/>
                        </a:rPr>
                        <a:t>of</a:t>
                      </a:r>
                      <a:r>
                        <a:rPr lang="en-US" sz="1200" spc="-25">
                          <a:effectLst/>
                        </a:rPr>
                        <a:t> </a:t>
                      </a:r>
                      <a:r>
                        <a:rPr lang="en-US" sz="1200">
                          <a:effectLst/>
                        </a:rPr>
                        <a:t>c</a:t>
                      </a:r>
                      <a:r>
                        <a:rPr lang="en-US" sz="1200" spc="-5">
                          <a:effectLst/>
                        </a:rPr>
                        <a:t>o</a:t>
                      </a:r>
                      <a:r>
                        <a:rPr lang="en-US" sz="1200">
                          <a:effectLst/>
                        </a:rPr>
                        <a:t>n</a:t>
                      </a:r>
                      <a:r>
                        <a:rPr lang="en-US" sz="1200" spc="-5">
                          <a:effectLst/>
                        </a:rPr>
                        <a:t>t</a:t>
                      </a:r>
                      <a:r>
                        <a:rPr lang="en-US" sz="1200">
                          <a:effectLst/>
                        </a:rPr>
                        <a:t>rol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85805028"/>
                  </a:ext>
                </a:extLst>
              </a:tr>
              <a:tr h="152706">
                <a:tc vMerge="1">
                  <a:txBody>
                    <a:bodyPr/>
                    <a:lstStyle/>
                    <a:p>
                      <a:endParaRPr lang="en-US"/>
                    </a:p>
                  </a:txBody>
                  <a:tcPr/>
                </a:tc>
                <a:tc gridSpan="5">
                  <a:txBody>
                    <a:bodyPr/>
                    <a:lstStyle/>
                    <a:p>
                      <a:pPr marL="64770" marR="0">
                        <a:lnSpc>
                          <a:spcPts val="1245"/>
                        </a:lnSpc>
                        <a:spcBef>
                          <a:spcPts val="0"/>
                        </a:spcBef>
                        <a:spcAft>
                          <a:spcPts val="0"/>
                        </a:spcAft>
                      </a:pPr>
                      <a:r>
                        <a:rPr lang="en-US" sz="1200">
                          <a:effectLst/>
                        </a:rPr>
                        <a:t>Hint:</a:t>
                      </a:r>
                      <a:r>
                        <a:rPr lang="en-US" sz="1200" spc="-25">
                          <a:effectLst/>
                        </a:rPr>
                        <a:t> </a:t>
                      </a:r>
                      <a:r>
                        <a:rPr lang="en-US" sz="1200">
                          <a:effectLst/>
                        </a:rPr>
                        <a:t>What</a:t>
                      </a:r>
                      <a:r>
                        <a:rPr lang="en-US" sz="1200" spc="-20">
                          <a:effectLst/>
                        </a:rPr>
                        <a:t> </a:t>
                      </a:r>
                      <a:r>
                        <a:rPr lang="en-US" sz="1200" spc="-5">
                          <a:effectLst/>
                        </a:rPr>
                        <a:t>ha</a:t>
                      </a:r>
                      <a:r>
                        <a:rPr lang="en-US" sz="1200">
                          <a:effectLst/>
                        </a:rPr>
                        <a:t>ppens</a:t>
                      </a:r>
                      <a:r>
                        <a:rPr lang="en-US" sz="1200" spc="-20">
                          <a:effectLst/>
                        </a:rPr>
                        <a:t> </a:t>
                      </a:r>
                      <a:r>
                        <a:rPr lang="en-US" sz="1200">
                          <a:effectLst/>
                        </a:rPr>
                        <a:t>if</a:t>
                      </a:r>
                      <a:r>
                        <a:rPr lang="en-US" sz="1200" spc="-25">
                          <a:effectLst/>
                        </a:rPr>
                        <a:t> </a:t>
                      </a:r>
                      <a:r>
                        <a:rPr lang="en-US" sz="1200">
                          <a:effectLst/>
                        </a:rPr>
                        <a:t>a</a:t>
                      </a:r>
                      <a:r>
                        <a:rPr lang="en-US" sz="1200" spc="-20">
                          <a:effectLst/>
                        </a:rPr>
                        <a:t> </a:t>
                      </a:r>
                      <a:r>
                        <a:rPr lang="en-US" sz="1200">
                          <a:effectLst/>
                        </a:rPr>
                        <a:t>refrigerator</a:t>
                      </a:r>
                      <a:r>
                        <a:rPr lang="en-US" sz="1200" spc="-20">
                          <a:effectLst/>
                        </a:rPr>
                        <a:t> </a:t>
                      </a:r>
                      <a:r>
                        <a:rPr lang="en-US" sz="1200">
                          <a:effectLst/>
                        </a:rPr>
                        <a:t>or</a:t>
                      </a:r>
                      <a:r>
                        <a:rPr lang="en-US" sz="1200" spc="-25">
                          <a:effectLst/>
                        </a:rPr>
                        <a:t> </a:t>
                      </a:r>
                      <a:r>
                        <a:rPr lang="en-US" sz="1200">
                          <a:effectLst/>
                        </a:rPr>
                        <a:t>freezer</a:t>
                      </a:r>
                      <a:r>
                        <a:rPr lang="en-US" sz="1200" spc="-20">
                          <a:effectLst/>
                        </a:rPr>
                        <a:t> </a:t>
                      </a:r>
                      <a:r>
                        <a:rPr lang="en-US" sz="1200">
                          <a:effectLst/>
                        </a:rPr>
                        <a:t>is</a:t>
                      </a:r>
                      <a:r>
                        <a:rPr lang="en-US" sz="1200" spc="-20">
                          <a:effectLst/>
                        </a:rPr>
                        <a:t> </a:t>
                      </a:r>
                      <a:r>
                        <a:rPr lang="en-US" sz="1200">
                          <a:effectLst/>
                        </a:rPr>
                        <a:t>out</a:t>
                      </a:r>
                      <a:r>
                        <a:rPr lang="en-US" sz="1200" spc="-25">
                          <a:effectLst/>
                        </a:rPr>
                        <a:t> </a:t>
                      </a:r>
                      <a:r>
                        <a:rPr lang="en-US" sz="1200">
                          <a:effectLst/>
                        </a:rPr>
                        <a:t>of</a:t>
                      </a:r>
                      <a:r>
                        <a:rPr lang="en-US" sz="1200" spc="-20">
                          <a:effectLst/>
                        </a:rPr>
                        <a:t> </a:t>
                      </a:r>
                      <a:r>
                        <a:rPr lang="en-US" sz="1200">
                          <a:effectLst/>
                        </a:rPr>
                        <a:t>order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1346712"/>
                  </a:ext>
                </a:extLst>
              </a:tr>
              <a:tr h="323227">
                <a:tc rowSpan="2">
                  <a:txBody>
                    <a:bodyPr/>
                    <a:lstStyle/>
                    <a:p>
                      <a:pPr marL="65405" marR="0">
                        <a:lnSpc>
                          <a:spcPts val="1245"/>
                        </a:lnSpc>
                        <a:spcBef>
                          <a:spcPts val="0"/>
                        </a:spcBef>
                        <a:spcAft>
                          <a:spcPts val="0"/>
                        </a:spcAft>
                      </a:pPr>
                      <a:r>
                        <a:rPr lang="en-US" sz="1200">
                          <a:effectLst/>
                        </a:rPr>
                        <a:t>9.4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200">
                          <a:effectLst/>
                        </a:rPr>
                        <a:t>Verification</a:t>
                      </a:r>
                      <a:r>
                        <a:rPr lang="en-US" sz="1200" spc="-45">
                          <a:effectLst/>
                        </a:rPr>
                        <a:t> </a:t>
                      </a:r>
                      <a:r>
                        <a:rPr lang="en-US" sz="1200">
                          <a:effectLst/>
                        </a:rPr>
                        <a:t>of</a:t>
                      </a:r>
                      <a:r>
                        <a:rPr lang="en-US" sz="1200" spc="-45">
                          <a:effectLst/>
                        </a:rPr>
                        <a:t> </a:t>
                      </a:r>
                      <a:r>
                        <a:rPr lang="en-US" sz="1200">
                          <a:effectLst/>
                        </a:rPr>
                        <a:t>te</a:t>
                      </a:r>
                      <a:r>
                        <a:rPr lang="en-US" sz="1200" spc="-10">
                          <a:effectLst/>
                        </a:rPr>
                        <a:t>m</a:t>
                      </a:r>
                      <a:r>
                        <a:rPr lang="en-US" sz="1200">
                          <a:effectLst/>
                        </a:rPr>
                        <a:t>perature</a:t>
                      </a:r>
                      <a:r>
                        <a:rPr lang="en-US" sz="1200" spc="-40">
                          <a:effectLst/>
                        </a:rPr>
                        <a:t> </a:t>
                      </a:r>
                      <a:r>
                        <a:rPr lang="en-US" sz="1200">
                          <a:effectLst/>
                        </a:rPr>
                        <a:t>controls</a:t>
                      </a:r>
                      <a:r>
                        <a:rPr lang="en-US" sz="1200" spc="-45">
                          <a:effectLst/>
                        </a:rPr>
                        <a:t> </a:t>
                      </a:r>
                      <a:r>
                        <a:rPr lang="en-US" sz="1200">
                          <a:effectLst/>
                        </a:rPr>
                        <a:t>are</a:t>
                      </a:r>
                      <a:r>
                        <a:rPr lang="en-US" sz="1200" spc="-45">
                          <a:effectLst/>
                        </a:rPr>
                        <a:t> </a:t>
                      </a:r>
                      <a:r>
                        <a:rPr lang="en-US" sz="1200">
                          <a:effectLst/>
                        </a:rPr>
                        <a:t>consistently</a:t>
                      </a:r>
                      <a:endParaRPr lang="en-US" sz="1100">
                        <a:effectLst/>
                      </a:endParaRPr>
                    </a:p>
                    <a:p>
                      <a:pPr marL="64770" marR="0">
                        <a:lnSpc>
                          <a:spcPct val="107000"/>
                        </a:lnSpc>
                        <a:spcBef>
                          <a:spcPts val="0"/>
                        </a:spcBef>
                        <a:spcAft>
                          <a:spcPts val="0"/>
                        </a:spcAft>
                      </a:pPr>
                      <a:r>
                        <a:rPr lang="en-US" sz="1200" spc="5">
                          <a:effectLst/>
                        </a:rPr>
                        <a:t>i</a:t>
                      </a:r>
                      <a:r>
                        <a:rPr lang="en-US" sz="1200" spc="-10">
                          <a:effectLst/>
                        </a:rPr>
                        <a:t>m</a:t>
                      </a:r>
                      <a:r>
                        <a:rPr lang="en-US" sz="1200" spc="5">
                          <a:effectLst/>
                        </a:rPr>
                        <a:t>p</a:t>
                      </a:r>
                      <a:r>
                        <a:rPr lang="en-US" sz="1200">
                          <a:effectLst/>
                        </a:rPr>
                        <a:t>l</a:t>
                      </a:r>
                      <a:r>
                        <a:rPr lang="en-US" sz="1200" spc="5">
                          <a:effectLst/>
                        </a:rPr>
                        <a:t>e</a:t>
                      </a:r>
                      <a:r>
                        <a:rPr lang="en-US" sz="1200" spc="-10">
                          <a:effectLst/>
                        </a:rPr>
                        <a:t>m</a:t>
                      </a:r>
                      <a:r>
                        <a:rPr lang="en-US" sz="1200" spc="-5">
                          <a:effectLst/>
                        </a:rPr>
                        <a:t>e</a:t>
                      </a:r>
                      <a:r>
                        <a:rPr lang="en-US" sz="1200">
                          <a:effectLst/>
                        </a:rPr>
                        <a:t>nt</a:t>
                      </a:r>
                      <a:r>
                        <a:rPr lang="en-US" sz="1200" spc="-5">
                          <a:effectLst/>
                        </a:rPr>
                        <a:t>e</a:t>
                      </a:r>
                      <a:r>
                        <a:rPr lang="en-US" sz="1200">
                          <a:effectLst/>
                        </a:rPr>
                        <a:t>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720728520"/>
                  </a:ext>
                </a:extLst>
              </a:tr>
              <a:tr h="454767">
                <a:tc vMerge="1">
                  <a:txBody>
                    <a:bodyPr/>
                    <a:lstStyle/>
                    <a:p>
                      <a:endParaRPr lang="en-US"/>
                    </a:p>
                  </a:txBody>
                  <a:tcPr/>
                </a:tc>
                <a:tc gridSpan="5">
                  <a:txBody>
                    <a:bodyPr/>
                    <a:lstStyle/>
                    <a:p>
                      <a:pPr marL="64770" marR="0">
                        <a:lnSpc>
                          <a:spcPts val="1245"/>
                        </a:lnSpc>
                        <a:spcBef>
                          <a:spcPts val="0"/>
                        </a:spcBef>
                        <a:spcAft>
                          <a:spcPts val="0"/>
                        </a:spcAft>
                      </a:pPr>
                      <a:r>
                        <a:rPr lang="en-US" sz="1200">
                          <a:effectLst/>
                        </a:rPr>
                        <a:t>Hint:</a:t>
                      </a:r>
                      <a:r>
                        <a:rPr lang="en-US" sz="1200" spc="-30">
                          <a:effectLst/>
                        </a:rPr>
                        <a:t> </a:t>
                      </a:r>
                      <a:r>
                        <a:rPr lang="en-US" sz="1200">
                          <a:effectLst/>
                        </a:rPr>
                        <a:t>How</a:t>
                      </a:r>
                      <a:r>
                        <a:rPr lang="en-US" sz="1200" spc="-25">
                          <a:effectLst/>
                        </a:rPr>
                        <a:t> </a:t>
                      </a:r>
                      <a:r>
                        <a:rPr lang="en-US" sz="1200">
                          <a:effectLst/>
                        </a:rPr>
                        <a:t>accurate</a:t>
                      </a:r>
                      <a:r>
                        <a:rPr lang="en-US" sz="1200" spc="-25">
                          <a:effectLst/>
                        </a:rPr>
                        <a:t> </a:t>
                      </a:r>
                      <a:r>
                        <a:rPr lang="en-US" sz="1200">
                          <a:effectLst/>
                        </a:rPr>
                        <a:t>are</a:t>
                      </a:r>
                      <a:r>
                        <a:rPr lang="en-US" sz="1200" spc="-25">
                          <a:effectLst/>
                        </a:rPr>
                        <a:t> </a:t>
                      </a:r>
                      <a:r>
                        <a:rPr lang="en-US" sz="1200" spc="5">
                          <a:effectLst/>
                        </a:rPr>
                        <a:t>y</a:t>
                      </a:r>
                      <a:r>
                        <a:rPr lang="en-US" sz="1200">
                          <a:effectLst/>
                        </a:rPr>
                        <a:t>our</a:t>
                      </a:r>
                      <a:r>
                        <a:rPr lang="en-US" sz="1200" spc="-30">
                          <a:effectLst/>
                        </a:rPr>
                        <a:t> </a:t>
                      </a:r>
                      <a:r>
                        <a:rPr lang="en-US" sz="1200">
                          <a:effectLst/>
                        </a:rPr>
                        <a:t>ther</a:t>
                      </a:r>
                      <a:r>
                        <a:rPr lang="en-US" sz="1200" spc="-10">
                          <a:effectLst/>
                        </a:rPr>
                        <a:t>m</a:t>
                      </a:r>
                      <a:r>
                        <a:rPr lang="en-US" sz="1200" spc="5">
                          <a:effectLst/>
                        </a:rPr>
                        <a:t>o</a:t>
                      </a:r>
                      <a:r>
                        <a:rPr lang="en-US" sz="1200">
                          <a:effectLst/>
                        </a:rPr>
                        <a:t>me</a:t>
                      </a:r>
                      <a:r>
                        <a:rPr lang="en-US" sz="1200" spc="5">
                          <a:effectLst/>
                        </a:rPr>
                        <a:t>t</a:t>
                      </a:r>
                      <a:r>
                        <a:rPr lang="en-US" sz="1200" spc="-5">
                          <a:effectLst/>
                        </a:rPr>
                        <a:t>e</a:t>
                      </a:r>
                      <a:r>
                        <a:rPr lang="en-US" sz="1200">
                          <a:effectLst/>
                        </a:rPr>
                        <a:t>rs</a:t>
                      </a:r>
                      <a:r>
                        <a:rPr lang="en-US" sz="1200" spc="-25">
                          <a:effectLst/>
                        </a:rPr>
                        <a:t> </a:t>
                      </a:r>
                      <a:r>
                        <a:rPr lang="en-US" sz="1200">
                          <a:effectLst/>
                        </a:rPr>
                        <a:t>or</a:t>
                      </a:r>
                      <a:r>
                        <a:rPr lang="en-US" sz="1200" spc="-25">
                          <a:effectLst/>
                        </a:rPr>
                        <a:t> </a:t>
                      </a:r>
                      <a:r>
                        <a:rPr lang="en-US" sz="1200">
                          <a:effectLst/>
                        </a:rPr>
                        <a:t>te</a:t>
                      </a:r>
                      <a:r>
                        <a:rPr lang="en-US" sz="1200" spc="-10">
                          <a:effectLst/>
                        </a:rPr>
                        <a:t>m</a:t>
                      </a:r>
                      <a:r>
                        <a:rPr lang="en-US" sz="1200" spc="-5">
                          <a:effectLst/>
                        </a:rPr>
                        <a:t>p</a:t>
                      </a:r>
                      <a:r>
                        <a:rPr lang="en-US" sz="1200">
                          <a:effectLst/>
                        </a:rPr>
                        <a:t>e</a:t>
                      </a:r>
                      <a:r>
                        <a:rPr lang="en-US" sz="1200" spc="5">
                          <a:effectLst/>
                        </a:rPr>
                        <a:t>r</a:t>
                      </a:r>
                      <a:r>
                        <a:rPr lang="en-US" sz="1200">
                          <a:effectLst/>
                        </a:rPr>
                        <a:t>ature</a:t>
                      </a:r>
                      <a:r>
                        <a:rPr lang="en-US" sz="1200" spc="-25">
                          <a:effectLst/>
                        </a:rPr>
                        <a:t> </a:t>
                      </a:r>
                      <a:r>
                        <a:rPr lang="en-US" sz="1200">
                          <a:effectLst/>
                        </a:rPr>
                        <a:t>gauges</a:t>
                      </a:r>
                      <a:r>
                        <a:rPr lang="en-US" sz="1200" spc="-30">
                          <a:effectLst/>
                        </a:rPr>
                        <a:t> </a:t>
                      </a:r>
                      <a:r>
                        <a:rPr lang="en-US" sz="1200">
                          <a:effectLst/>
                        </a:rPr>
                        <a:t>within</a:t>
                      </a:r>
                      <a:r>
                        <a:rPr lang="en-US" sz="1200" spc="-25">
                          <a:effectLst/>
                        </a:rPr>
                        <a:t> </a:t>
                      </a:r>
                      <a:r>
                        <a:rPr lang="en-US" sz="1200">
                          <a:effectLst/>
                        </a:rPr>
                        <a:t>unit?</a:t>
                      </a:r>
                      <a:r>
                        <a:rPr lang="en-US" sz="1200" spc="225">
                          <a:effectLst/>
                        </a:rPr>
                        <a:t> </a:t>
                      </a:r>
                      <a:r>
                        <a:rPr lang="en-US" sz="1200">
                          <a:effectLst/>
                        </a:rPr>
                        <a:t>How</a:t>
                      </a:r>
                      <a:r>
                        <a:rPr lang="en-US" sz="1200" spc="-30">
                          <a:effectLst/>
                        </a:rPr>
                        <a:t> </a:t>
                      </a:r>
                      <a:r>
                        <a:rPr lang="en-US" sz="1200">
                          <a:effectLst/>
                        </a:rPr>
                        <a:t>often</a:t>
                      </a:r>
                      <a:r>
                        <a:rPr lang="en-US" sz="1200" spc="-25">
                          <a:effectLst/>
                        </a:rPr>
                        <a:t> </a:t>
                      </a:r>
                      <a:r>
                        <a:rPr lang="en-US" sz="1200">
                          <a:effectLst/>
                        </a:rPr>
                        <a:t>are</a:t>
                      </a:r>
                      <a:r>
                        <a:rPr lang="en-US" sz="1200" spc="-25">
                          <a:effectLst/>
                        </a:rPr>
                        <a:t> </a:t>
                      </a:r>
                      <a:r>
                        <a:rPr lang="en-US" sz="1200">
                          <a:effectLst/>
                        </a:rPr>
                        <a:t>they</a:t>
                      </a:r>
                      <a:endParaRPr lang="en-US" sz="1100">
                        <a:effectLst/>
                      </a:endParaRPr>
                    </a:p>
                    <a:p>
                      <a:pPr marL="64770" marR="0">
                        <a:lnSpc>
                          <a:spcPct val="107000"/>
                        </a:lnSpc>
                        <a:spcBef>
                          <a:spcPts val="0"/>
                        </a:spcBef>
                        <a:spcAft>
                          <a:spcPts val="0"/>
                        </a:spcAft>
                      </a:pPr>
                      <a:r>
                        <a:rPr lang="en-US" sz="1200">
                          <a:effectLst/>
                        </a:rPr>
                        <a:t>checked?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20433833"/>
                  </a:ext>
                </a:extLst>
              </a:tr>
              <a:tr h="310755">
                <a:tc rowSpan="2">
                  <a:txBody>
                    <a:bodyPr/>
                    <a:lstStyle/>
                    <a:p>
                      <a:pPr marL="65405" marR="0">
                        <a:lnSpc>
                          <a:spcPts val="1245"/>
                        </a:lnSpc>
                        <a:spcBef>
                          <a:spcPts val="0"/>
                        </a:spcBef>
                        <a:spcAft>
                          <a:spcPts val="0"/>
                        </a:spcAft>
                      </a:pPr>
                      <a:r>
                        <a:rPr lang="en-US" sz="1200">
                          <a:effectLst/>
                        </a:rPr>
                        <a:t>9.5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0">
                        <a:lnSpc>
                          <a:spcPts val="1245"/>
                        </a:lnSpc>
                        <a:spcBef>
                          <a:spcPts val="0"/>
                        </a:spcBef>
                        <a:spcAft>
                          <a:spcPts val="0"/>
                        </a:spcAft>
                      </a:pPr>
                      <a:r>
                        <a:rPr lang="en-US" sz="1200">
                          <a:effectLst/>
                        </a:rPr>
                        <a:t>Recordkeeping</a:t>
                      </a:r>
                      <a:r>
                        <a:rPr lang="en-US" sz="1200" spc="-45">
                          <a:effectLst/>
                        </a:rPr>
                        <a:t> </a:t>
                      </a:r>
                      <a:r>
                        <a:rPr lang="en-US" sz="1200">
                          <a:effectLst/>
                        </a:rPr>
                        <a:t>is</a:t>
                      </a:r>
                      <a:r>
                        <a:rPr lang="en-US" sz="1200" spc="-40">
                          <a:effectLst/>
                        </a:rPr>
                        <a:t> </a:t>
                      </a:r>
                      <a:r>
                        <a:rPr lang="en-US" sz="1200">
                          <a:effectLst/>
                        </a:rPr>
                        <a:t>perfor</a:t>
                      </a:r>
                      <a:r>
                        <a:rPr lang="en-US" sz="1200" spc="-10">
                          <a:effectLst/>
                        </a:rPr>
                        <a:t>m</a:t>
                      </a:r>
                      <a:r>
                        <a:rPr lang="en-US" sz="1200">
                          <a:effectLst/>
                        </a:rPr>
                        <a:t>ed</a:t>
                      </a:r>
                      <a:r>
                        <a:rPr lang="en-US" sz="1200" spc="-40">
                          <a:effectLst/>
                        </a:rPr>
                        <a:t> </a:t>
                      </a:r>
                      <a:r>
                        <a:rPr lang="en-US" sz="1200">
                          <a:effectLst/>
                        </a:rPr>
                        <a:t>for</a:t>
                      </a:r>
                      <a:r>
                        <a:rPr lang="en-US" sz="1200" spc="-40">
                          <a:effectLst/>
                        </a:rPr>
                        <a:t> </a:t>
                      </a:r>
                      <a:r>
                        <a:rPr lang="en-US" sz="1200">
                          <a:effectLst/>
                        </a:rPr>
                        <a:t>those</a:t>
                      </a:r>
                      <a:r>
                        <a:rPr lang="en-US" sz="1200" spc="-40">
                          <a:effectLst/>
                        </a:rPr>
                        <a:t> </a:t>
                      </a:r>
                      <a:r>
                        <a:rPr lang="en-US" sz="1200">
                          <a:effectLst/>
                        </a:rPr>
                        <a:t>te</a:t>
                      </a:r>
                      <a:r>
                        <a:rPr lang="en-US" sz="1200" spc="-10">
                          <a:effectLst/>
                        </a:rPr>
                        <a:t>m</a:t>
                      </a:r>
                      <a:r>
                        <a:rPr lang="en-US" sz="1200" spc="5">
                          <a:effectLst/>
                        </a:rPr>
                        <a:t>p</a:t>
                      </a:r>
                      <a:r>
                        <a:rPr lang="en-US" sz="1200">
                          <a:effectLst/>
                        </a:rPr>
                        <a:t>erature</a:t>
                      </a:r>
                      <a:r>
                        <a:rPr lang="en-US" sz="1200" spc="-40">
                          <a:effectLst/>
                        </a:rPr>
                        <a:t> </a:t>
                      </a:r>
                      <a:r>
                        <a:rPr lang="en-US" sz="1200">
                          <a:effectLst/>
                        </a:rPr>
                        <a:t>c</a:t>
                      </a:r>
                      <a:r>
                        <a:rPr lang="en-US" sz="1200" spc="5">
                          <a:effectLst/>
                        </a:rPr>
                        <a:t>o</a:t>
                      </a:r>
                      <a:r>
                        <a:rPr lang="en-US" sz="1200">
                          <a:effectLst/>
                        </a:rPr>
                        <a:t>ntrols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99859440"/>
                  </a:ext>
                </a:extLst>
              </a:tr>
              <a:tr h="152706">
                <a:tc vMerge="1">
                  <a:txBody>
                    <a:bodyPr/>
                    <a:lstStyle/>
                    <a:p>
                      <a:endParaRPr lang="en-US"/>
                    </a:p>
                  </a:txBody>
                  <a:tcPr/>
                </a:tc>
                <a:tc gridSpan="5">
                  <a:txBody>
                    <a:bodyPr/>
                    <a:lstStyle/>
                    <a:p>
                      <a:pPr marL="64770" marR="0">
                        <a:lnSpc>
                          <a:spcPts val="1245"/>
                        </a:lnSpc>
                        <a:spcBef>
                          <a:spcPts val="0"/>
                        </a:spcBef>
                        <a:spcAft>
                          <a:spcPts val="0"/>
                        </a:spcAft>
                      </a:pPr>
                      <a:r>
                        <a:rPr lang="en-US" sz="1200">
                          <a:effectLst/>
                        </a:rPr>
                        <a:t>Hint:</a:t>
                      </a:r>
                      <a:r>
                        <a:rPr lang="en-US" sz="1200" spc="225">
                          <a:effectLst/>
                        </a:rPr>
                        <a:t> </a:t>
                      </a:r>
                      <a:r>
                        <a:rPr lang="en-US" sz="1200">
                          <a:effectLst/>
                        </a:rPr>
                        <a:t>Written</a:t>
                      </a:r>
                      <a:r>
                        <a:rPr lang="en-US" sz="1200" spc="-25">
                          <a:effectLst/>
                        </a:rPr>
                        <a:t> </a:t>
                      </a:r>
                      <a:r>
                        <a:rPr lang="en-US" sz="1200">
                          <a:effectLst/>
                        </a:rPr>
                        <a:t>or</a:t>
                      </a:r>
                      <a:r>
                        <a:rPr lang="en-US" sz="1200" spc="-25">
                          <a:effectLst/>
                        </a:rPr>
                        <a:t> </a:t>
                      </a:r>
                      <a:r>
                        <a:rPr lang="en-US" sz="1200">
                          <a:effectLst/>
                        </a:rPr>
                        <a:t>d</a:t>
                      </a:r>
                      <a:r>
                        <a:rPr lang="en-US" sz="1200" spc="-5">
                          <a:effectLst/>
                        </a:rPr>
                        <a:t>i</a:t>
                      </a:r>
                      <a:r>
                        <a:rPr lang="en-US" sz="1200">
                          <a:effectLst/>
                        </a:rPr>
                        <a:t>gital</a:t>
                      </a:r>
                      <a:r>
                        <a:rPr lang="en-US" sz="1200" spc="-25">
                          <a:effectLst/>
                        </a:rPr>
                        <a:t> </a:t>
                      </a:r>
                      <a:r>
                        <a:rPr lang="en-US" sz="1200">
                          <a:effectLst/>
                        </a:rPr>
                        <a:t>readings</a:t>
                      </a:r>
                      <a:r>
                        <a:rPr lang="en-US" sz="1200" spc="-25">
                          <a:effectLst/>
                        </a:rPr>
                        <a:t> </a:t>
                      </a:r>
                      <a:r>
                        <a:rPr lang="en-US" sz="1200">
                          <a:effectLst/>
                        </a:rPr>
                        <a:t>of</a:t>
                      </a:r>
                      <a:r>
                        <a:rPr lang="en-US" sz="1200" spc="-25">
                          <a:effectLst/>
                        </a:rPr>
                        <a:t> </a:t>
                      </a:r>
                      <a:r>
                        <a:rPr lang="en-US" sz="1200">
                          <a:effectLst/>
                        </a:rPr>
                        <a:t>control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41740807"/>
                  </a:ext>
                </a:extLst>
              </a:tr>
              <a:tr h="170521">
                <a:tc rowSpan="2">
                  <a:txBody>
                    <a:bodyPr/>
                    <a:lstStyle/>
                    <a:p>
                      <a:pPr marL="65405" marR="0">
                        <a:lnSpc>
                          <a:spcPts val="1245"/>
                        </a:lnSpc>
                        <a:spcBef>
                          <a:spcPts val="0"/>
                        </a:spcBef>
                        <a:spcAft>
                          <a:spcPts val="0"/>
                        </a:spcAft>
                      </a:pPr>
                      <a:r>
                        <a:rPr lang="en-US" sz="1200">
                          <a:effectLst/>
                        </a:rPr>
                        <a:t>9.6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200">
                          <a:effectLst/>
                        </a:rPr>
                        <a:t>Records</a:t>
                      </a:r>
                      <a:r>
                        <a:rPr lang="en-US" sz="1200" spc="-25">
                          <a:effectLst/>
                        </a:rPr>
                        <a:t> </a:t>
                      </a:r>
                      <a:r>
                        <a:rPr lang="en-US" sz="1200">
                          <a:effectLst/>
                        </a:rPr>
                        <a:t>are</a:t>
                      </a:r>
                      <a:r>
                        <a:rPr lang="en-US" sz="1200" spc="-20">
                          <a:effectLst/>
                        </a:rPr>
                        <a:t> </a:t>
                      </a:r>
                      <a:r>
                        <a:rPr lang="en-US" sz="1200">
                          <a:effectLst/>
                        </a:rPr>
                        <a:t>available</a:t>
                      </a:r>
                      <a:r>
                        <a:rPr lang="en-US" sz="1200" spc="-20">
                          <a:effectLst/>
                        </a:rPr>
                        <a:t> </a:t>
                      </a:r>
                      <a:r>
                        <a:rPr lang="en-US" sz="1200">
                          <a:effectLst/>
                        </a:rPr>
                        <a:t>for</a:t>
                      </a:r>
                      <a:r>
                        <a:rPr lang="en-US" sz="1200" spc="-25">
                          <a:effectLst/>
                        </a:rPr>
                        <a:t> </a:t>
                      </a:r>
                      <a:r>
                        <a:rPr lang="en-US" sz="1200">
                          <a:effectLst/>
                        </a:rPr>
                        <a:t>at</a:t>
                      </a:r>
                      <a:r>
                        <a:rPr lang="en-US" sz="1200" spc="-20">
                          <a:effectLst/>
                        </a:rPr>
                        <a:t> </a:t>
                      </a:r>
                      <a:r>
                        <a:rPr lang="en-US" sz="1200">
                          <a:effectLst/>
                        </a:rPr>
                        <a:t>least</a:t>
                      </a:r>
                      <a:r>
                        <a:rPr lang="en-US" sz="1200" spc="-25">
                          <a:effectLst/>
                        </a:rPr>
                        <a:t> </a:t>
                      </a:r>
                      <a:r>
                        <a:rPr lang="en-US" sz="1200">
                          <a:effectLst/>
                        </a:rPr>
                        <a:t>2</a:t>
                      </a:r>
                      <a:r>
                        <a:rPr lang="en-US" sz="1200" spc="-20">
                          <a:effectLst/>
                        </a:rPr>
                        <a:t> </a:t>
                      </a:r>
                      <a:r>
                        <a:rPr lang="en-US" sz="1200" spc="5">
                          <a:effectLst/>
                        </a:rPr>
                        <a:t>y</a:t>
                      </a:r>
                      <a:r>
                        <a:rPr lang="en-US" sz="1200">
                          <a:effectLst/>
                        </a:rPr>
                        <a:t>ears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680957831"/>
                  </a:ext>
                </a:extLst>
              </a:tr>
              <a:tr h="170394">
                <a:tc vMerge="1">
                  <a:txBody>
                    <a:bodyPr/>
                    <a:lstStyle/>
                    <a:p>
                      <a:endParaRPr lang="en-US"/>
                    </a:p>
                  </a:txBody>
                  <a:tcPr/>
                </a:tc>
                <a:tc gridSpan="5">
                  <a:txBody>
                    <a:bodyPr/>
                    <a:lstStyle/>
                    <a:p>
                      <a:pPr marL="0" marR="0">
                        <a:lnSpc>
                          <a:spcPct val="107000"/>
                        </a:lnSpc>
                        <a:spcBef>
                          <a:spcPts val="0"/>
                        </a:spcBef>
                        <a:spcAft>
                          <a:spcPts val="800"/>
                        </a:spcAft>
                      </a:pPr>
                      <a:r>
                        <a:rPr lang="en-US"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697145"/>
                  </a:ext>
                </a:extLst>
              </a:tr>
              <a:tr h="1885415">
                <a:tc gridSpan="6">
                  <a:txBody>
                    <a:bodyPr/>
                    <a:lstStyle/>
                    <a:p>
                      <a:pPr marL="64770" marR="0">
                        <a:lnSpc>
                          <a:spcPts val="1260"/>
                        </a:lnSpc>
                        <a:spcBef>
                          <a:spcPts val="0"/>
                        </a:spcBef>
                        <a:spcAft>
                          <a:spcPts val="0"/>
                        </a:spcAft>
                      </a:pPr>
                      <a:r>
                        <a:rPr lang="en-US" sz="1200" dirty="0">
                          <a:effectLst/>
                        </a:rPr>
                        <a:t>Comments:</a:t>
                      </a:r>
                      <a:endParaRPr lang="en-US" sz="1100" dirty="0">
                        <a:effectLst/>
                      </a:endParaRPr>
                    </a:p>
                    <a:p>
                      <a:pPr marL="64770" marR="213995">
                        <a:lnSpc>
                          <a:spcPts val="1270"/>
                        </a:lnSpc>
                        <a:spcBef>
                          <a:spcPts val="0"/>
                        </a:spcBef>
                        <a:spcAft>
                          <a:spcPts val="0"/>
                        </a:spcAft>
                      </a:pPr>
                      <a:r>
                        <a:rPr lang="en-US" sz="1200" dirty="0">
                          <a:effectLst/>
                        </a:rPr>
                        <a:t>Facility</a:t>
                      </a:r>
                      <a:r>
                        <a:rPr lang="en-US" sz="1200" spc="-20" dirty="0">
                          <a:effectLst/>
                        </a:rPr>
                        <a:t> </a:t>
                      </a:r>
                      <a:r>
                        <a:rPr lang="en-US" sz="1200" dirty="0">
                          <a:effectLst/>
                        </a:rPr>
                        <a:t>sole</a:t>
                      </a:r>
                      <a:r>
                        <a:rPr lang="en-US" sz="1200" spc="-5" dirty="0">
                          <a:effectLst/>
                        </a:rPr>
                        <a:t>l</a:t>
                      </a:r>
                      <a:r>
                        <a:rPr lang="en-US" sz="1200" dirty="0">
                          <a:effectLst/>
                        </a:rPr>
                        <a:t>y</a:t>
                      </a:r>
                      <a:r>
                        <a:rPr lang="en-US" sz="1200" spc="-25" dirty="0">
                          <a:effectLst/>
                        </a:rPr>
                        <a:t> </a:t>
                      </a:r>
                      <a:r>
                        <a:rPr lang="en-US" sz="1200" dirty="0">
                          <a:effectLst/>
                        </a:rPr>
                        <a:t>engaged</a:t>
                      </a:r>
                      <a:r>
                        <a:rPr lang="en-US" sz="1200" spc="-25" dirty="0">
                          <a:effectLst/>
                        </a:rPr>
                        <a:t> </a:t>
                      </a:r>
                      <a:r>
                        <a:rPr lang="en-US" sz="1200" dirty="0">
                          <a:effectLst/>
                        </a:rPr>
                        <a:t>in</a:t>
                      </a:r>
                      <a:r>
                        <a:rPr lang="en-US" sz="1200" spc="-30" dirty="0">
                          <a:effectLst/>
                        </a:rPr>
                        <a:t> </a:t>
                      </a:r>
                      <a:r>
                        <a:rPr lang="en-US" sz="1200" dirty="0">
                          <a:effectLst/>
                        </a:rPr>
                        <a:t>the</a:t>
                      </a:r>
                      <a:r>
                        <a:rPr lang="en-US" sz="1200" spc="-25" dirty="0">
                          <a:effectLst/>
                        </a:rPr>
                        <a:t> </a:t>
                      </a:r>
                      <a:r>
                        <a:rPr lang="en-US" sz="1200" dirty="0">
                          <a:effectLst/>
                        </a:rPr>
                        <a:t>storage</a:t>
                      </a:r>
                      <a:r>
                        <a:rPr lang="en-US" sz="1200" spc="-25" dirty="0">
                          <a:effectLst/>
                        </a:rPr>
                        <a:t> </a:t>
                      </a:r>
                      <a:r>
                        <a:rPr lang="en-US" sz="1200" dirty="0">
                          <a:effectLst/>
                        </a:rPr>
                        <a:t>of</a:t>
                      </a:r>
                      <a:r>
                        <a:rPr lang="en-US" sz="1200" spc="-25" dirty="0">
                          <a:effectLst/>
                        </a:rPr>
                        <a:t> </a:t>
                      </a:r>
                      <a:r>
                        <a:rPr lang="en-US" sz="1200" dirty="0">
                          <a:effectLst/>
                        </a:rPr>
                        <a:t>packaged</a:t>
                      </a:r>
                      <a:r>
                        <a:rPr lang="en-US" sz="1200" spc="-30" dirty="0">
                          <a:effectLst/>
                        </a:rPr>
                        <a:t> </a:t>
                      </a:r>
                      <a:r>
                        <a:rPr lang="en-US" sz="1200" dirty="0">
                          <a:effectLst/>
                        </a:rPr>
                        <a:t>animal</a:t>
                      </a:r>
                      <a:r>
                        <a:rPr lang="en-US" sz="1200" spc="-25" dirty="0">
                          <a:effectLst/>
                        </a:rPr>
                        <a:t> </a:t>
                      </a:r>
                      <a:r>
                        <a:rPr lang="en-US" sz="1200" dirty="0">
                          <a:effectLst/>
                        </a:rPr>
                        <a:t>food</a:t>
                      </a:r>
                      <a:r>
                        <a:rPr lang="en-US" sz="1200" spc="-25" dirty="0">
                          <a:effectLst/>
                        </a:rPr>
                        <a:t> </a:t>
                      </a:r>
                      <a:r>
                        <a:rPr lang="en-US" sz="1200" dirty="0">
                          <a:effectLst/>
                        </a:rPr>
                        <a:t>that</a:t>
                      </a:r>
                      <a:r>
                        <a:rPr lang="en-US" sz="1200" spc="-30" dirty="0">
                          <a:effectLst/>
                        </a:rPr>
                        <a:t> </a:t>
                      </a:r>
                      <a:r>
                        <a:rPr lang="en-US" sz="1200" dirty="0">
                          <a:effectLst/>
                        </a:rPr>
                        <a:t>is</a:t>
                      </a:r>
                      <a:r>
                        <a:rPr lang="en-US" sz="1200" spc="-25" dirty="0">
                          <a:effectLst/>
                        </a:rPr>
                        <a:t> </a:t>
                      </a:r>
                      <a:r>
                        <a:rPr lang="en-US" sz="1200" dirty="0">
                          <a:effectLst/>
                        </a:rPr>
                        <a:t>not</a:t>
                      </a:r>
                      <a:r>
                        <a:rPr lang="en-US" sz="1200" spc="-25" dirty="0">
                          <a:effectLst/>
                        </a:rPr>
                        <a:t> </a:t>
                      </a:r>
                      <a:r>
                        <a:rPr lang="en-US" sz="1200" dirty="0">
                          <a:effectLst/>
                        </a:rPr>
                        <a:t>expos</a:t>
                      </a:r>
                      <a:r>
                        <a:rPr lang="en-US" sz="1200" spc="-10" dirty="0">
                          <a:effectLst/>
                        </a:rPr>
                        <a:t>e</a:t>
                      </a:r>
                      <a:r>
                        <a:rPr lang="en-US" sz="1200" dirty="0">
                          <a:effectLst/>
                        </a:rPr>
                        <a:t>d</a:t>
                      </a:r>
                      <a:r>
                        <a:rPr lang="en-US" sz="1200" spc="-25" dirty="0">
                          <a:effectLst/>
                        </a:rPr>
                        <a:t> </a:t>
                      </a:r>
                      <a:r>
                        <a:rPr lang="en-US" sz="1200" dirty="0">
                          <a:effectLst/>
                        </a:rPr>
                        <a:t>to</a:t>
                      </a:r>
                      <a:r>
                        <a:rPr lang="en-US" sz="1200" spc="-25" dirty="0">
                          <a:effectLst/>
                        </a:rPr>
                        <a:t> </a:t>
                      </a:r>
                      <a:r>
                        <a:rPr lang="en-US" sz="1200" dirty="0">
                          <a:effectLst/>
                        </a:rPr>
                        <a:t>the</a:t>
                      </a:r>
                      <a:r>
                        <a:rPr lang="en-US" sz="1200" spc="-25" dirty="0">
                          <a:effectLst/>
                        </a:rPr>
                        <a:t> </a:t>
                      </a:r>
                      <a:r>
                        <a:rPr lang="en-US" sz="1200" dirty="0">
                          <a:effectLst/>
                        </a:rPr>
                        <a:t>envi</a:t>
                      </a:r>
                      <a:r>
                        <a:rPr lang="en-US" sz="1200" spc="-10" dirty="0">
                          <a:effectLst/>
                        </a:rPr>
                        <a:t>r</a:t>
                      </a:r>
                      <a:r>
                        <a:rPr lang="en-US" sz="1200" dirty="0">
                          <a:effectLst/>
                        </a:rPr>
                        <a:t>on</a:t>
                      </a:r>
                      <a:r>
                        <a:rPr lang="en-US" sz="1200" spc="-10" dirty="0">
                          <a:effectLst/>
                        </a:rPr>
                        <a:t>m</a:t>
                      </a:r>
                      <a:r>
                        <a:rPr lang="en-US" sz="1200" dirty="0">
                          <a:effectLst/>
                        </a:rPr>
                        <a:t>ent conduct</a:t>
                      </a:r>
                      <a:r>
                        <a:rPr lang="en-US" sz="1200" spc="-40" dirty="0">
                          <a:effectLst/>
                        </a:rPr>
                        <a:t> </a:t>
                      </a:r>
                      <a:r>
                        <a:rPr lang="en-US" sz="1200" dirty="0">
                          <a:effectLst/>
                        </a:rPr>
                        <a:t>certain</a:t>
                      </a:r>
                      <a:r>
                        <a:rPr lang="en-US" sz="1200" spc="-35" dirty="0">
                          <a:effectLst/>
                        </a:rPr>
                        <a:t> </a:t>
                      </a:r>
                      <a:r>
                        <a:rPr lang="en-US" sz="1200" dirty="0">
                          <a:effectLst/>
                        </a:rPr>
                        <a:t>activities</a:t>
                      </a:r>
                      <a:r>
                        <a:rPr lang="en-US" sz="1200" spc="-35" dirty="0">
                          <a:effectLst/>
                        </a:rPr>
                        <a:t> </a:t>
                      </a:r>
                      <a:r>
                        <a:rPr lang="en-US" sz="1200" dirty="0">
                          <a:effectLst/>
                        </a:rPr>
                        <a:t>for</a:t>
                      </a:r>
                      <a:r>
                        <a:rPr lang="en-US" sz="1200" spc="-35" dirty="0">
                          <a:effectLst/>
                        </a:rPr>
                        <a:t> </a:t>
                      </a:r>
                      <a:r>
                        <a:rPr lang="en-US" sz="1200" dirty="0">
                          <a:effectLst/>
                        </a:rPr>
                        <a:t>any</a:t>
                      </a:r>
                      <a:r>
                        <a:rPr lang="en-US" sz="1200" spc="-25" dirty="0">
                          <a:effectLst/>
                        </a:rPr>
                        <a:t> </a:t>
                      </a:r>
                      <a:r>
                        <a:rPr lang="en-US" sz="1200" dirty="0">
                          <a:effectLst/>
                        </a:rPr>
                        <a:t>such</a:t>
                      </a:r>
                      <a:r>
                        <a:rPr lang="en-US" sz="1200" spc="-35" dirty="0">
                          <a:effectLst/>
                        </a:rPr>
                        <a:t> </a:t>
                      </a:r>
                      <a:r>
                        <a:rPr lang="en-US" sz="1200" spc="-10" dirty="0">
                          <a:effectLst/>
                        </a:rPr>
                        <a:t>r</a:t>
                      </a:r>
                      <a:r>
                        <a:rPr lang="en-US" sz="1200" spc="-5" dirty="0">
                          <a:effectLst/>
                        </a:rPr>
                        <a:t>e</a:t>
                      </a:r>
                      <a:r>
                        <a:rPr lang="en-US" sz="1200" dirty="0">
                          <a:effectLst/>
                        </a:rPr>
                        <a:t>frigerated</a:t>
                      </a:r>
                      <a:r>
                        <a:rPr lang="en-US" sz="1200" spc="-35" dirty="0">
                          <a:effectLst/>
                        </a:rPr>
                        <a:t> </a:t>
                      </a:r>
                      <a:r>
                        <a:rPr lang="en-US" sz="1200" dirty="0">
                          <a:effectLst/>
                        </a:rPr>
                        <a:t>p</a:t>
                      </a:r>
                      <a:r>
                        <a:rPr lang="en-US" sz="1200" spc="-5" dirty="0">
                          <a:effectLst/>
                        </a:rPr>
                        <a:t>a</a:t>
                      </a:r>
                      <a:r>
                        <a:rPr lang="en-US" sz="1200" dirty="0">
                          <a:effectLst/>
                        </a:rPr>
                        <a:t>ckaged</a:t>
                      </a:r>
                      <a:r>
                        <a:rPr lang="en-US" sz="1200" spc="-35" dirty="0">
                          <a:effectLst/>
                        </a:rPr>
                        <a:t> </a:t>
                      </a:r>
                      <a:r>
                        <a:rPr lang="en-US" sz="1200" dirty="0">
                          <a:effectLst/>
                        </a:rPr>
                        <a:t>animal</a:t>
                      </a:r>
                      <a:r>
                        <a:rPr lang="en-US" sz="1200" spc="-35" dirty="0">
                          <a:effectLst/>
                        </a:rPr>
                        <a:t> </a:t>
                      </a:r>
                      <a:r>
                        <a:rPr lang="en-US" sz="1200" dirty="0">
                          <a:effectLst/>
                        </a:rPr>
                        <a:t>food</a:t>
                      </a:r>
                      <a:r>
                        <a:rPr lang="en-US" sz="1200" spc="-35" dirty="0">
                          <a:effectLst/>
                        </a:rPr>
                        <a:t> </a:t>
                      </a:r>
                      <a:r>
                        <a:rPr lang="en-US" sz="1200" spc="-10" dirty="0">
                          <a:effectLst/>
                        </a:rPr>
                        <a:t>t</a:t>
                      </a:r>
                      <a:r>
                        <a:rPr lang="en-US" sz="1200" dirty="0">
                          <a:effectLst/>
                        </a:rPr>
                        <a:t>hat</a:t>
                      </a:r>
                      <a:r>
                        <a:rPr lang="en-US" sz="1200" spc="-35" dirty="0">
                          <a:effectLst/>
                        </a:rPr>
                        <a:t> </a:t>
                      </a:r>
                      <a:r>
                        <a:rPr lang="en-US" sz="1200" dirty="0">
                          <a:effectLst/>
                        </a:rPr>
                        <a:t>requires</a:t>
                      </a:r>
                      <a:r>
                        <a:rPr lang="en-US" sz="1200" spc="-35" dirty="0">
                          <a:effectLst/>
                        </a:rPr>
                        <a:t> </a:t>
                      </a:r>
                      <a:r>
                        <a:rPr lang="en-US" sz="1200" dirty="0">
                          <a:effectLst/>
                        </a:rPr>
                        <a:t>time/te</a:t>
                      </a:r>
                      <a:r>
                        <a:rPr lang="en-US" sz="1200" spc="-10" dirty="0">
                          <a:effectLst/>
                        </a:rPr>
                        <a:t>m</a:t>
                      </a:r>
                      <a:r>
                        <a:rPr lang="en-US" sz="1200" spc="5" dirty="0">
                          <a:effectLst/>
                        </a:rPr>
                        <a:t>p</a:t>
                      </a:r>
                      <a:r>
                        <a:rPr lang="en-US" sz="1200" dirty="0">
                          <a:effectLst/>
                        </a:rPr>
                        <a:t>erature control</a:t>
                      </a:r>
                      <a:r>
                        <a:rPr lang="en-US" sz="1200" spc="-30" dirty="0">
                          <a:effectLst/>
                        </a:rPr>
                        <a:t> </a:t>
                      </a:r>
                      <a:r>
                        <a:rPr lang="en-US" sz="1200" dirty="0">
                          <a:effectLst/>
                        </a:rPr>
                        <a:t>to</a:t>
                      </a:r>
                      <a:r>
                        <a:rPr lang="en-US" sz="1200" spc="-30" dirty="0">
                          <a:effectLst/>
                        </a:rPr>
                        <a:t> </a:t>
                      </a:r>
                      <a:r>
                        <a:rPr lang="en-US" sz="1200" dirty="0">
                          <a:effectLst/>
                        </a:rPr>
                        <a:t>s</a:t>
                      </a:r>
                      <a:r>
                        <a:rPr lang="en-US" sz="1200" spc="-5" dirty="0">
                          <a:effectLst/>
                        </a:rPr>
                        <a:t>ig</a:t>
                      </a:r>
                      <a:r>
                        <a:rPr lang="en-US" sz="1200" dirty="0">
                          <a:effectLst/>
                        </a:rPr>
                        <a:t>nificantly</a:t>
                      </a:r>
                      <a:r>
                        <a:rPr lang="en-US" sz="1200" spc="-30" dirty="0">
                          <a:effectLst/>
                        </a:rPr>
                        <a:t> </a:t>
                      </a:r>
                      <a:r>
                        <a:rPr lang="en-US" sz="1200" spc="-10" dirty="0">
                          <a:effectLst/>
                        </a:rPr>
                        <a:t>m</a:t>
                      </a:r>
                      <a:r>
                        <a:rPr lang="en-US" sz="1200" spc="5" dirty="0">
                          <a:effectLst/>
                        </a:rPr>
                        <a:t>i</a:t>
                      </a:r>
                      <a:r>
                        <a:rPr lang="en-US" sz="1200" dirty="0">
                          <a:effectLst/>
                        </a:rPr>
                        <a:t>ni</a:t>
                      </a:r>
                      <a:r>
                        <a:rPr lang="en-US" sz="1200" spc="-10" dirty="0">
                          <a:effectLst/>
                        </a:rPr>
                        <a:t>m</a:t>
                      </a:r>
                      <a:r>
                        <a:rPr lang="en-US" sz="1200" dirty="0">
                          <a:effectLst/>
                        </a:rPr>
                        <a:t>ize</a:t>
                      </a:r>
                      <a:r>
                        <a:rPr lang="en-US" sz="1200" spc="-30" dirty="0">
                          <a:effectLst/>
                        </a:rPr>
                        <a:t> </a:t>
                      </a:r>
                      <a:r>
                        <a:rPr lang="en-US" sz="1200" dirty="0">
                          <a:effectLst/>
                        </a:rPr>
                        <a:t>or</a:t>
                      </a:r>
                      <a:r>
                        <a:rPr lang="en-US" sz="1200" spc="-30" dirty="0">
                          <a:effectLst/>
                        </a:rPr>
                        <a:t> </a:t>
                      </a:r>
                      <a:r>
                        <a:rPr lang="en-US" sz="1200" dirty="0">
                          <a:effectLst/>
                        </a:rPr>
                        <a:t>prevent</a:t>
                      </a:r>
                      <a:r>
                        <a:rPr lang="en-US" sz="1200" spc="-30" dirty="0">
                          <a:effectLst/>
                        </a:rPr>
                        <a:t> </a:t>
                      </a:r>
                      <a:r>
                        <a:rPr lang="en-US" sz="1200" dirty="0">
                          <a:effectLst/>
                        </a:rPr>
                        <a:t>the</a:t>
                      </a:r>
                      <a:r>
                        <a:rPr lang="en-US" sz="1200" spc="-25" dirty="0">
                          <a:effectLst/>
                        </a:rPr>
                        <a:t> </a:t>
                      </a:r>
                      <a:r>
                        <a:rPr lang="en-US" sz="1200" dirty="0">
                          <a:effectLst/>
                        </a:rPr>
                        <a:t>gro</a:t>
                      </a:r>
                      <a:r>
                        <a:rPr lang="en-US" sz="1200" spc="-10" dirty="0">
                          <a:effectLst/>
                        </a:rPr>
                        <a:t>w</a:t>
                      </a:r>
                      <a:r>
                        <a:rPr lang="en-US" sz="1200" dirty="0">
                          <a:effectLst/>
                        </a:rPr>
                        <a:t>th</a:t>
                      </a:r>
                      <a:r>
                        <a:rPr lang="en-US" sz="1200" spc="-30" dirty="0">
                          <a:effectLst/>
                        </a:rPr>
                        <a:t> </a:t>
                      </a:r>
                      <a:r>
                        <a:rPr lang="en-US" sz="1200" dirty="0">
                          <a:effectLst/>
                        </a:rPr>
                        <a:t>of,</a:t>
                      </a:r>
                      <a:r>
                        <a:rPr lang="en-US" sz="1200" spc="-35" dirty="0">
                          <a:effectLst/>
                        </a:rPr>
                        <a:t> </a:t>
                      </a:r>
                      <a:r>
                        <a:rPr lang="en-US" sz="1200" dirty="0">
                          <a:effectLst/>
                        </a:rPr>
                        <a:t>or</a:t>
                      </a:r>
                      <a:r>
                        <a:rPr lang="en-US" sz="1200" spc="-30" dirty="0">
                          <a:effectLst/>
                        </a:rPr>
                        <a:t> </a:t>
                      </a:r>
                      <a:r>
                        <a:rPr lang="en-US" sz="1200" dirty="0">
                          <a:effectLst/>
                        </a:rPr>
                        <a:t>tox</a:t>
                      </a:r>
                      <a:r>
                        <a:rPr lang="en-US" sz="1200" spc="-5" dirty="0">
                          <a:effectLst/>
                        </a:rPr>
                        <a:t>i</a:t>
                      </a:r>
                      <a:r>
                        <a:rPr lang="en-US" sz="1200" dirty="0">
                          <a:effectLst/>
                        </a:rPr>
                        <a:t>n</a:t>
                      </a:r>
                      <a:r>
                        <a:rPr lang="en-US" sz="1200" spc="-35" dirty="0">
                          <a:effectLst/>
                        </a:rPr>
                        <a:t> </a:t>
                      </a:r>
                      <a:r>
                        <a:rPr lang="en-US" sz="1200" dirty="0">
                          <a:effectLst/>
                        </a:rPr>
                        <a:t>product</a:t>
                      </a:r>
                      <a:r>
                        <a:rPr lang="en-US" sz="1200" spc="-5" dirty="0">
                          <a:effectLst/>
                        </a:rPr>
                        <a:t>i</a:t>
                      </a:r>
                      <a:r>
                        <a:rPr lang="en-US" sz="1200" dirty="0">
                          <a:effectLst/>
                        </a:rPr>
                        <a:t>on</a:t>
                      </a:r>
                      <a:r>
                        <a:rPr lang="en-US" sz="1200" spc="-25" dirty="0">
                          <a:effectLst/>
                        </a:rPr>
                        <a:t> </a:t>
                      </a:r>
                      <a:r>
                        <a:rPr lang="en-US" sz="1200" spc="-5" dirty="0">
                          <a:effectLst/>
                        </a:rPr>
                        <a:t>b</a:t>
                      </a:r>
                      <a:r>
                        <a:rPr lang="en-US" sz="1200" dirty="0">
                          <a:effectLst/>
                        </a:rPr>
                        <a:t>y,</a:t>
                      </a:r>
                      <a:r>
                        <a:rPr lang="en-US" sz="1200" spc="-30" dirty="0">
                          <a:effectLst/>
                        </a:rPr>
                        <a:t> </a:t>
                      </a:r>
                      <a:r>
                        <a:rPr lang="en-US" sz="1200" spc="-10" dirty="0">
                          <a:effectLst/>
                        </a:rPr>
                        <a:t>m</a:t>
                      </a:r>
                      <a:r>
                        <a:rPr lang="en-US" sz="1200" dirty="0">
                          <a:effectLst/>
                        </a:rPr>
                        <a:t>icroorganis</a:t>
                      </a:r>
                      <a:r>
                        <a:rPr lang="en-US" sz="1200" spc="-10" dirty="0">
                          <a:effectLst/>
                        </a:rPr>
                        <a:t>m</a:t>
                      </a:r>
                      <a:r>
                        <a:rPr lang="en-US" sz="1200" dirty="0">
                          <a:effectLst/>
                        </a:rPr>
                        <a:t>s</a:t>
                      </a:r>
                      <a:r>
                        <a:rPr lang="en-US" sz="1200" spc="-30" dirty="0">
                          <a:effectLst/>
                        </a:rPr>
                        <a:t> </a:t>
                      </a:r>
                      <a:r>
                        <a:rPr lang="en-US" sz="1200" dirty="0">
                          <a:effectLst/>
                        </a:rPr>
                        <a:t>of an</a:t>
                      </a:r>
                      <a:r>
                        <a:rPr lang="en-US" sz="1200" spc="5" dirty="0">
                          <a:effectLst/>
                        </a:rPr>
                        <a:t>i</a:t>
                      </a:r>
                      <a:r>
                        <a:rPr lang="en-US" sz="1200" spc="-10" dirty="0">
                          <a:effectLst/>
                        </a:rPr>
                        <a:t>m</a:t>
                      </a:r>
                      <a:r>
                        <a:rPr lang="en-US" sz="1200" dirty="0">
                          <a:effectLst/>
                        </a:rPr>
                        <a:t>al</a:t>
                      </a:r>
                      <a:r>
                        <a:rPr lang="en-US" sz="1200" spc="-40" dirty="0">
                          <a:effectLst/>
                        </a:rPr>
                        <a:t> </a:t>
                      </a:r>
                      <a:r>
                        <a:rPr lang="en-US" sz="1200" dirty="0">
                          <a:effectLst/>
                        </a:rPr>
                        <a:t>or</a:t>
                      </a:r>
                      <a:r>
                        <a:rPr lang="en-US" sz="1200" spc="-40" dirty="0">
                          <a:effectLst/>
                        </a:rPr>
                        <a:t> </a:t>
                      </a:r>
                      <a:r>
                        <a:rPr lang="en-US" sz="1200" dirty="0">
                          <a:effectLst/>
                        </a:rPr>
                        <a:t>human</a:t>
                      </a:r>
                      <a:r>
                        <a:rPr lang="en-US" sz="1200" spc="-35" dirty="0">
                          <a:effectLst/>
                        </a:rPr>
                        <a:t> </a:t>
                      </a:r>
                      <a:r>
                        <a:rPr lang="en-US" sz="1200" dirty="0">
                          <a:effectLst/>
                        </a:rPr>
                        <a:t>health</a:t>
                      </a:r>
                      <a:r>
                        <a:rPr lang="en-US" sz="1200" spc="-40" dirty="0">
                          <a:effectLst/>
                        </a:rPr>
                        <a:t> </a:t>
                      </a:r>
                      <a:r>
                        <a:rPr lang="en-US" sz="1200" dirty="0">
                          <a:effectLst/>
                        </a:rPr>
                        <a:t>s</a:t>
                      </a:r>
                      <a:r>
                        <a:rPr lang="en-US" sz="1200" spc="5" dirty="0">
                          <a:effectLst/>
                        </a:rPr>
                        <a:t>i</a:t>
                      </a:r>
                      <a:r>
                        <a:rPr lang="en-US" sz="1200" dirty="0">
                          <a:effectLst/>
                        </a:rPr>
                        <a:t>gnificance.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5398872"/>
                  </a:ext>
                </a:extLst>
              </a:tr>
            </a:tbl>
          </a:graphicData>
        </a:graphic>
      </p:graphicFrame>
    </p:spTree>
    <p:extLst>
      <p:ext uri="{BB962C8B-B14F-4D97-AF65-F5344CB8AC3E}">
        <p14:creationId xmlns:p14="http://schemas.microsoft.com/office/powerpoint/2010/main" val="36620091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4DBCC2-DD6D-F4F6-F625-A67033F4CFAA}"/>
              </a:ext>
            </a:extLst>
          </p:cNvPr>
          <p:cNvSpPr txBox="1"/>
          <p:nvPr/>
        </p:nvSpPr>
        <p:spPr>
          <a:xfrm>
            <a:off x="490329" y="204804"/>
            <a:ext cx="11025809" cy="2368534"/>
          </a:xfrm>
          <a:prstGeom prst="rect">
            <a:avLst/>
          </a:prstGeom>
          <a:noFill/>
        </p:spPr>
        <p:txBody>
          <a:bodyPr wrap="square">
            <a:spAutoFit/>
          </a:bodyPr>
          <a:lstStyle/>
          <a:p>
            <a:pPr marL="0" marR="0">
              <a:lnSpc>
                <a:spcPct val="107000"/>
              </a:lnSpc>
              <a:spcBef>
                <a:spcPts val="0"/>
              </a:spcBef>
              <a:spcAft>
                <a:spcPts val="800"/>
              </a:spcAft>
            </a:pPr>
            <a:r>
              <a:rPr lang="en-US" sz="1800" b="1"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Physical contamination: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This can occur in a variety of ways at different stages of food processing and production.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Some examples are: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soil from the ground when harvesting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 loose bolt from a processing plant when packaging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 hair from a chef in the kitchen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80365443-64C7-A7AD-FE7D-4ECE59123EFB}"/>
              </a:ext>
            </a:extLst>
          </p:cNvPr>
          <p:cNvSpPr txBox="1"/>
          <p:nvPr/>
        </p:nvSpPr>
        <p:spPr>
          <a:xfrm>
            <a:off x="490329" y="2573338"/>
            <a:ext cx="11025808" cy="2562305"/>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How the contamination occurs: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Food Contamination usually happens through food bacteria. It needs a source of food to grow and multiply, these foods are usually high in moisture, fat and protein, and may be ready to eat. Food where bacteria rapidly multiply in is called a high-risk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For example: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meat, meat products and poultry;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milk and dairy products;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25AFF8E1-2D6D-13DF-FAC1-816DFBCC2DF2}"/>
              </a:ext>
            </a:extLst>
          </p:cNvPr>
          <p:cNvSpPr txBox="1"/>
          <p:nvPr/>
        </p:nvSpPr>
        <p:spPr>
          <a:xfrm>
            <a:off x="490328" y="5082573"/>
            <a:ext cx="6096000" cy="1570623"/>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eggs – uncooked and lightly cooked;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shellfish and seafood;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prepared salads and vegetables;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cooked rice and pasta.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28429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E3F16F7-6AB1-9842-567C-3E4ACB35AD23}"/>
              </a:ext>
            </a:extLst>
          </p:cNvPr>
          <p:cNvSpPr txBox="1"/>
          <p:nvPr/>
        </p:nvSpPr>
        <p:spPr>
          <a:xfrm>
            <a:off x="583096" y="184182"/>
            <a:ext cx="6096000" cy="373757"/>
          </a:xfrm>
          <a:prstGeom prst="rect">
            <a:avLst/>
          </a:prstGeom>
          <a:noFill/>
        </p:spPr>
        <p:txBody>
          <a:bodyPr wrap="square">
            <a:spAutoFit/>
          </a:bodyPr>
          <a:lstStyle/>
          <a:p>
            <a:pPr marL="0" marR="0">
              <a:lnSpc>
                <a:spcPct val="107000"/>
              </a:lnSpc>
              <a:spcBef>
                <a:spcPts val="0"/>
              </a:spcBef>
              <a:spcAft>
                <a:spcPts val="800"/>
              </a:spcAft>
            </a:pPr>
            <a:r>
              <a:rPr lang="en-US" sz="1800" b="1" spc="3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Records Required</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273ECA8C-20B7-0242-DACD-218553F53FE2}"/>
              </a:ext>
            </a:extLst>
          </p:cNvPr>
          <p:cNvGraphicFramePr>
            <a:graphicFrameLocks noGrp="1"/>
          </p:cNvGraphicFramePr>
          <p:nvPr>
            <p:extLst>
              <p:ext uri="{D42A27DB-BD31-4B8C-83A1-F6EECF244321}">
                <p14:modId xmlns:p14="http://schemas.microsoft.com/office/powerpoint/2010/main" val="2588725649"/>
              </p:ext>
            </p:extLst>
          </p:nvPr>
        </p:nvGraphicFramePr>
        <p:xfrm>
          <a:off x="331305" y="557940"/>
          <a:ext cx="11608903" cy="6115875"/>
        </p:xfrm>
        <a:graphic>
          <a:graphicData uri="http://schemas.openxmlformats.org/drawingml/2006/table">
            <a:tbl>
              <a:tblPr firstRow="1" firstCol="1" lastRow="1" lastCol="1" bandRow="1" bandCol="1">
                <a:tableStyleId>{69012ECD-51FC-41F1-AA8D-1B2483CD663E}</a:tableStyleId>
              </a:tblPr>
              <a:tblGrid>
                <a:gridCol w="1122081">
                  <a:extLst>
                    <a:ext uri="{9D8B030D-6E8A-4147-A177-3AD203B41FA5}">
                      <a16:colId xmlns:a16="http://schemas.microsoft.com/office/drawing/2014/main" val="201198981"/>
                    </a:ext>
                  </a:extLst>
                </a:gridCol>
                <a:gridCol w="6136622">
                  <a:extLst>
                    <a:ext uri="{9D8B030D-6E8A-4147-A177-3AD203B41FA5}">
                      <a16:colId xmlns:a16="http://schemas.microsoft.com/office/drawing/2014/main" val="1956287089"/>
                    </a:ext>
                  </a:extLst>
                </a:gridCol>
                <a:gridCol w="817304">
                  <a:extLst>
                    <a:ext uri="{9D8B030D-6E8A-4147-A177-3AD203B41FA5}">
                      <a16:colId xmlns:a16="http://schemas.microsoft.com/office/drawing/2014/main" val="1451331777"/>
                    </a:ext>
                  </a:extLst>
                </a:gridCol>
                <a:gridCol w="815020">
                  <a:extLst>
                    <a:ext uri="{9D8B030D-6E8A-4147-A177-3AD203B41FA5}">
                      <a16:colId xmlns:a16="http://schemas.microsoft.com/office/drawing/2014/main" val="531257693"/>
                    </a:ext>
                  </a:extLst>
                </a:gridCol>
                <a:gridCol w="917754">
                  <a:extLst>
                    <a:ext uri="{9D8B030D-6E8A-4147-A177-3AD203B41FA5}">
                      <a16:colId xmlns:a16="http://schemas.microsoft.com/office/drawing/2014/main" val="30665173"/>
                    </a:ext>
                  </a:extLst>
                </a:gridCol>
                <a:gridCol w="1800122">
                  <a:extLst>
                    <a:ext uri="{9D8B030D-6E8A-4147-A177-3AD203B41FA5}">
                      <a16:colId xmlns:a16="http://schemas.microsoft.com/office/drawing/2014/main" val="3473922224"/>
                    </a:ext>
                  </a:extLst>
                </a:gridCol>
              </a:tblGrid>
              <a:tr h="204822">
                <a:tc gridSpan="2">
                  <a:txBody>
                    <a:bodyPr/>
                    <a:lstStyle/>
                    <a:p>
                      <a:pPr marL="0" marR="46355" algn="ctr">
                        <a:lnSpc>
                          <a:spcPts val="1255"/>
                        </a:lnSpc>
                        <a:spcBef>
                          <a:spcPts val="0"/>
                        </a:spcBef>
                        <a:spcAft>
                          <a:spcPts val="0"/>
                        </a:spcAft>
                      </a:pPr>
                      <a:r>
                        <a:rPr lang="en-US" sz="1200">
                          <a:effectLst/>
                        </a:rPr>
                        <a:t>Questions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a:txBody>
                    <a:bodyPr/>
                    <a:lstStyle/>
                    <a:p>
                      <a:pPr marL="114935" marR="0">
                        <a:lnSpc>
                          <a:spcPts val="1255"/>
                        </a:lnSpc>
                        <a:spcBef>
                          <a:spcPts val="0"/>
                        </a:spcBef>
                        <a:spcAft>
                          <a:spcPts val="0"/>
                        </a:spcAft>
                      </a:pPr>
                      <a:r>
                        <a:rPr lang="en-US" sz="1200" spc="-5">
                          <a:effectLst/>
                        </a:rPr>
                        <a:t>Yes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6525" marR="0">
                        <a:lnSpc>
                          <a:spcPts val="1255"/>
                        </a:lnSpc>
                        <a:spcBef>
                          <a:spcPts val="0"/>
                        </a:spcBef>
                        <a:spcAft>
                          <a:spcPts val="0"/>
                        </a:spcAft>
                      </a:pPr>
                      <a:r>
                        <a:rPr lang="en-US" sz="1200">
                          <a:effectLst/>
                        </a:rPr>
                        <a:t>No</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30175" marR="0">
                        <a:lnSpc>
                          <a:spcPts val="1255"/>
                        </a:lnSpc>
                        <a:spcBef>
                          <a:spcPts val="0"/>
                        </a:spcBef>
                        <a:spcAft>
                          <a:spcPts val="0"/>
                        </a:spcAft>
                      </a:pPr>
                      <a:r>
                        <a:rPr lang="en-US" sz="1200">
                          <a:effectLst/>
                        </a:rPr>
                        <a:t>N/A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94615" marR="0">
                        <a:lnSpc>
                          <a:spcPts val="1255"/>
                        </a:lnSpc>
                        <a:spcBef>
                          <a:spcPts val="0"/>
                        </a:spcBef>
                        <a:spcAft>
                          <a:spcPts val="0"/>
                        </a:spcAft>
                      </a:pPr>
                      <a:r>
                        <a:rPr lang="en-US" sz="1200">
                          <a:effectLst/>
                        </a:rPr>
                        <a:t>Documen</a:t>
                      </a:r>
                      <a:r>
                        <a:rPr lang="en-US" sz="1200" spc="5">
                          <a:effectLst/>
                        </a:rPr>
                        <a:t>t</a:t>
                      </a:r>
                      <a:r>
                        <a:rPr lang="en-US" sz="1200">
                          <a:effectLst/>
                        </a:rPr>
                        <a: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95216587"/>
                  </a:ext>
                </a:extLst>
              </a:tr>
              <a:tr h="204822">
                <a:tc gridSpan="6">
                  <a:txBody>
                    <a:bodyPr/>
                    <a:lstStyle/>
                    <a:p>
                      <a:pPr marL="0" marR="1905" algn="ctr">
                        <a:lnSpc>
                          <a:spcPts val="1255"/>
                        </a:lnSpc>
                        <a:spcBef>
                          <a:spcPts val="0"/>
                        </a:spcBef>
                        <a:spcAft>
                          <a:spcPts val="0"/>
                        </a:spcAft>
                      </a:pPr>
                      <a:r>
                        <a:rPr lang="en-US" sz="1200" spc="-5">
                          <a:effectLst/>
                        </a:rPr>
                        <a:t>Record</a:t>
                      </a:r>
                      <a:r>
                        <a:rPr lang="en-US" sz="1200">
                          <a:effectLst/>
                        </a:rPr>
                        <a:t>s</a:t>
                      </a:r>
                      <a:r>
                        <a:rPr lang="en-US" sz="1200" spc="-80">
                          <a:effectLst/>
                        </a:rPr>
                        <a:t> </a:t>
                      </a:r>
                      <a:r>
                        <a:rPr lang="en-US" sz="1200" spc="-5">
                          <a:effectLst/>
                        </a:rPr>
                        <a:t>Re</a:t>
                      </a:r>
                      <a:r>
                        <a:rPr lang="en-US" sz="1200" spc="5">
                          <a:effectLst/>
                        </a:rPr>
                        <a:t>q</a:t>
                      </a:r>
                      <a:r>
                        <a:rPr lang="en-US" sz="1200">
                          <a:effectLst/>
                        </a:rPr>
                        <a:t>u</a:t>
                      </a:r>
                      <a:r>
                        <a:rPr lang="en-US" sz="1200" spc="-5">
                          <a:effectLst/>
                        </a:rPr>
                        <a:t>ired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43864388"/>
                  </a:ext>
                </a:extLst>
              </a:tr>
              <a:tr h="204822">
                <a:tc rowSpan="2">
                  <a:txBody>
                    <a:bodyPr/>
                    <a:lstStyle/>
                    <a:p>
                      <a:pPr marL="64770" marR="0">
                        <a:lnSpc>
                          <a:spcPts val="1255"/>
                        </a:lnSpc>
                        <a:spcBef>
                          <a:spcPts val="0"/>
                        </a:spcBef>
                        <a:spcAft>
                          <a:spcPts val="0"/>
                        </a:spcAft>
                      </a:pPr>
                      <a:r>
                        <a:rPr lang="en-US" sz="1200">
                          <a:effectLst/>
                        </a:rPr>
                        <a:t>10.1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55"/>
                        </a:lnSpc>
                        <a:spcBef>
                          <a:spcPts val="0"/>
                        </a:spcBef>
                        <a:spcAft>
                          <a:spcPts val="0"/>
                        </a:spcAft>
                      </a:pPr>
                      <a:r>
                        <a:rPr lang="en-US" sz="1200">
                          <a:effectLst/>
                        </a:rPr>
                        <a:t>Presence</a:t>
                      </a:r>
                      <a:r>
                        <a:rPr lang="en-US" sz="1200" spc="-30">
                          <a:effectLst/>
                        </a:rPr>
                        <a:t> </a:t>
                      </a:r>
                      <a:r>
                        <a:rPr lang="en-US" sz="1200">
                          <a:effectLst/>
                        </a:rPr>
                        <a:t>of</a:t>
                      </a:r>
                      <a:r>
                        <a:rPr lang="en-US" sz="1200" spc="-30">
                          <a:effectLst/>
                        </a:rPr>
                        <a:t> </a:t>
                      </a:r>
                      <a:r>
                        <a:rPr lang="en-US" sz="1200" spc="5">
                          <a:effectLst/>
                        </a:rPr>
                        <a:t>f</a:t>
                      </a:r>
                      <a:r>
                        <a:rPr lang="en-US" sz="1200">
                          <a:effectLst/>
                        </a:rPr>
                        <a:t>ood</a:t>
                      </a:r>
                      <a:r>
                        <a:rPr lang="en-US" sz="1200" spc="-30">
                          <a:effectLst/>
                        </a:rPr>
                        <a:t> </a:t>
                      </a:r>
                      <a:r>
                        <a:rPr lang="en-US" sz="1200">
                          <a:effectLst/>
                        </a:rPr>
                        <a:t>safety</a:t>
                      </a:r>
                      <a:r>
                        <a:rPr lang="en-US" sz="1200" spc="-25">
                          <a:effectLst/>
                        </a:rPr>
                        <a:t> </a:t>
                      </a:r>
                      <a:r>
                        <a:rPr lang="en-US" sz="1200">
                          <a:effectLst/>
                        </a:rPr>
                        <a:t>p</a:t>
                      </a:r>
                      <a:r>
                        <a:rPr lang="en-US" sz="1200" spc="-5">
                          <a:effectLst/>
                        </a:rPr>
                        <a:t>l</a:t>
                      </a:r>
                      <a:r>
                        <a:rPr lang="en-US" sz="1200">
                          <a:effectLst/>
                        </a:rPr>
                        <a:t>an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59616374"/>
                  </a:ext>
                </a:extLst>
              </a:tr>
              <a:tr h="584306">
                <a:tc vMerge="1">
                  <a:txBody>
                    <a:bodyPr/>
                    <a:lstStyle/>
                    <a:p>
                      <a:endParaRPr lang="en-US"/>
                    </a:p>
                  </a:txBody>
                  <a:tcPr/>
                </a:tc>
                <a:tc gridSpan="5">
                  <a:txBody>
                    <a:bodyPr/>
                    <a:lstStyle/>
                    <a:p>
                      <a:pPr marL="64770" marR="0">
                        <a:lnSpc>
                          <a:spcPts val="1245"/>
                        </a:lnSpc>
                        <a:spcBef>
                          <a:spcPts val="0"/>
                        </a:spcBef>
                        <a:spcAft>
                          <a:spcPts val="0"/>
                        </a:spcAft>
                      </a:pPr>
                      <a:r>
                        <a:rPr lang="en-US" sz="1200">
                          <a:effectLst/>
                        </a:rPr>
                        <a:t>Hint:</a:t>
                      </a:r>
                      <a:r>
                        <a:rPr lang="en-US" sz="1200" spc="-25">
                          <a:effectLst/>
                        </a:rPr>
                        <a:t> </a:t>
                      </a:r>
                      <a:r>
                        <a:rPr lang="en-US" sz="1200">
                          <a:effectLst/>
                        </a:rPr>
                        <a:t>this</a:t>
                      </a:r>
                      <a:r>
                        <a:rPr lang="en-US" sz="1200" spc="-25">
                          <a:effectLst/>
                        </a:rPr>
                        <a:t> </a:t>
                      </a:r>
                      <a:r>
                        <a:rPr lang="en-US" sz="1200">
                          <a:effectLst/>
                        </a:rPr>
                        <a:t>do</a:t>
                      </a:r>
                      <a:r>
                        <a:rPr lang="en-US" sz="1200" spc="-10">
                          <a:effectLst/>
                        </a:rPr>
                        <a:t>c</a:t>
                      </a:r>
                      <a:r>
                        <a:rPr lang="en-US" sz="1200">
                          <a:effectLst/>
                        </a:rPr>
                        <a:t>ument</a:t>
                      </a:r>
                      <a:r>
                        <a:rPr lang="en-US" sz="1200" spc="-25">
                          <a:effectLst/>
                        </a:rPr>
                        <a:t> </a:t>
                      </a:r>
                      <a:r>
                        <a:rPr lang="en-US" sz="1200">
                          <a:effectLst/>
                        </a:rPr>
                        <a:t>can</a:t>
                      </a:r>
                      <a:r>
                        <a:rPr lang="en-US" sz="1200" spc="-25">
                          <a:effectLst/>
                        </a:rPr>
                        <a:t> </a:t>
                      </a:r>
                      <a:r>
                        <a:rPr lang="en-US" sz="1200">
                          <a:effectLst/>
                        </a:rPr>
                        <a:t>be</a:t>
                      </a:r>
                      <a:r>
                        <a:rPr lang="en-US" sz="1200" spc="-20">
                          <a:effectLst/>
                        </a:rPr>
                        <a:t> </a:t>
                      </a:r>
                      <a:r>
                        <a:rPr lang="en-US" sz="1200">
                          <a:effectLst/>
                        </a:rPr>
                        <a:t>printed</a:t>
                      </a:r>
                      <a:r>
                        <a:rPr lang="en-US" sz="1200" spc="-25">
                          <a:effectLst/>
                        </a:rPr>
                        <a:t> </a:t>
                      </a:r>
                      <a:r>
                        <a:rPr lang="en-US" sz="1200">
                          <a:effectLst/>
                        </a:rPr>
                        <a:t>or</a:t>
                      </a:r>
                      <a:r>
                        <a:rPr lang="en-US" sz="1200" spc="-25">
                          <a:effectLst/>
                        </a:rPr>
                        <a:t> </a:t>
                      </a:r>
                      <a:r>
                        <a:rPr lang="en-US" sz="1200">
                          <a:effectLst/>
                        </a:rPr>
                        <a:t>located</a:t>
                      </a:r>
                      <a:r>
                        <a:rPr lang="en-US" sz="1200" spc="-25">
                          <a:effectLst/>
                        </a:rPr>
                        <a:t> </a:t>
                      </a:r>
                      <a:r>
                        <a:rPr lang="en-US" sz="1200">
                          <a:effectLst/>
                        </a:rPr>
                        <a:t>on</a:t>
                      </a:r>
                      <a:r>
                        <a:rPr lang="en-US" sz="1200" spc="-35">
                          <a:effectLst/>
                        </a:rPr>
                        <a:t> </a:t>
                      </a:r>
                      <a:r>
                        <a:rPr lang="en-US" sz="1200">
                          <a:effectLst/>
                        </a:rPr>
                        <a:t>co</a:t>
                      </a:r>
                      <a:r>
                        <a:rPr lang="en-US" sz="1200" spc="-10">
                          <a:effectLst/>
                        </a:rPr>
                        <a:t>m</a:t>
                      </a:r>
                      <a:r>
                        <a:rPr lang="en-US" sz="1200" spc="5">
                          <a:effectLst/>
                        </a:rPr>
                        <a:t>p</a:t>
                      </a:r>
                      <a:r>
                        <a:rPr lang="en-US" sz="1200">
                          <a:effectLst/>
                        </a:rPr>
                        <a:t>uter</a:t>
                      </a:r>
                      <a:r>
                        <a:rPr lang="en-US" sz="1200" spc="-20">
                          <a:effectLst/>
                        </a:rPr>
                        <a:t> </a:t>
                      </a:r>
                      <a:r>
                        <a:rPr lang="en-US" sz="1200">
                          <a:effectLst/>
                        </a:rPr>
                        <a:t>database</a:t>
                      </a:r>
                      <a:r>
                        <a:rPr lang="en-US" sz="1200" spc="-20">
                          <a:effectLst/>
                        </a:rPr>
                        <a:t> </a:t>
                      </a:r>
                      <a:r>
                        <a:rPr lang="en-US" sz="1200">
                          <a:effectLst/>
                        </a:rPr>
                        <a:t>that</a:t>
                      </a:r>
                      <a:r>
                        <a:rPr lang="en-US" sz="1200" spc="-25">
                          <a:effectLst/>
                        </a:rPr>
                        <a:t> </a:t>
                      </a:r>
                      <a:r>
                        <a:rPr lang="en-US" sz="1200">
                          <a:effectLst/>
                        </a:rPr>
                        <a:t>can</a:t>
                      </a:r>
                      <a:r>
                        <a:rPr lang="en-US" sz="1200" spc="-25">
                          <a:effectLst/>
                        </a:rPr>
                        <a:t> </a:t>
                      </a:r>
                      <a:r>
                        <a:rPr lang="en-US" sz="1200">
                          <a:effectLst/>
                        </a:rPr>
                        <a:t>be</a:t>
                      </a:r>
                      <a:r>
                        <a:rPr lang="en-US" sz="1200" spc="-25">
                          <a:effectLst/>
                        </a:rPr>
                        <a:t> </a:t>
                      </a:r>
                      <a:r>
                        <a:rPr lang="en-US" sz="1200">
                          <a:effectLst/>
                        </a:rPr>
                        <a:t>assessed</a:t>
                      </a:r>
                      <a:r>
                        <a:rPr lang="en-US" sz="1200" spc="-20">
                          <a:effectLst/>
                        </a:rPr>
                        <a:t> </a:t>
                      </a:r>
                      <a:r>
                        <a:rPr lang="en-US" sz="1200">
                          <a:effectLst/>
                        </a:rPr>
                        <a:t>when</a:t>
                      </a:r>
                      <a:r>
                        <a:rPr lang="en-US" sz="1200" spc="-25">
                          <a:effectLst/>
                        </a:rPr>
                        <a:t> </a:t>
                      </a:r>
                      <a:r>
                        <a:rPr lang="en-US" sz="1200">
                          <a:effectLst/>
                        </a:rPr>
                        <a:t>an</a:t>
                      </a:r>
                    </a:p>
                    <a:p>
                      <a:pPr marL="64770" marR="0">
                        <a:lnSpc>
                          <a:spcPct val="107000"/>
                        </a:lnSpc>
                        <a:spcBef>
                          <a:spcPts val="0"/>
                        </a:spcBef>
                        <a:spcAft>
                          <a:spcPts val="0"/>
                        </a:spcAft>
                      </a:pPr>
                      <a:r>
                        <a:rPr lang="en-US" sz="1200">
                          <a:effectLst/>
                        </a:rPr>
                        <a:t>inspector</a:t>
                      </a:r>
                      <a:r>
                        <a:rPr lang="en-US" sz="1200" spc="-40">
                          <a:effectLst/>
                        </a:rPr>
                        <a:t> </a:t>
                      </a:r>
                      <a:r>
                        <a:rPr lang="en-US" sz="1200">
                          <a:effectLst/>
                        </a:rPr>
                        <a:t>is</a:t>
                      </a:r>
                      <a:r>
                        <a:rPr lang="en-US" sz="1200" spc="-40">
                          <a:effectLst/>
                        </a:rPr>
                        <a:t> </a:t>
                      </a:r>
                      <a:r>
                        <a:rPr lang="en-US" sz="1200">
                          <a:effectLst/>
                        </a:rPr>
                        <a:t>present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79357383"/>
                  </a:ext>
                </a:extLst>
              </a:tr>
              <a:tr h="191859">
                <a:tc rowSpan="2">
                  <a:txBody>
                    <a:bodyPr/>
                    <a:lstStyle/>
                    <a:p>
                      <a:pPr marL="64770" marR="0">
                        <a:lnSpc>
                          <a:spcPts val="1245"/>
                        </a:lnSpc>
                        <a:spcBef>
                          <a:spcPts val="0"/>
                        </a:spcBef>
                        <a:spcAft>
                          <a:spcPts val="0"/>
                        </a:spcAft>
                      </a:pPr>
                      <a:r>
                        <a:rPr lang="en-US" sz="1200">
                          <a:effectLst/>
                        </a:rPr>
                        <a:t>10.2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200">
                          <a:effectLst/>
                        </a:rPr>
                        <a:t>Presence</a:t>
                      </a:r>
                      <a:r>
                        <a:rPr lang="en-US" sz="1200" spc="-35">
                          <a:effectLst/>
                        </a:rPr>
                        <a:t> </a:t>
                      </a:r>
                      <a:r>
                        <a:rPr lang="en-US" sz="1200">
                          <a:effectLst/>
                        </a:rPr>
                        <a:t>of</a:t>
                      </a:r>
                      <a:r>
                        <a:rPr lang="en-US" sz="1200" spc="-35">
                          <a:effectLst/>
                        </a:rPr>
                        <a:t> </a:t>
                      </a:r>
                      <a:r>
                        <a:rPr lang="en-US" sz="1200" spc="5">
                          <a:effectLst/>
                        </a:rPr>
                        <a:t>r</a:t>
                      </a:r>
                      <a:r>
                        <a:rPr lang="en-US" sz="1200">
                          <a:effectLst/>
                        </a:rPr>
                        <a:t>ecords</a:t>
                      </a:r>
                      <a:r>
                        <a:rPr lang="en-US" sz="1200" spc="-35">
                          <a:effectLst/>
                        </a:rPr>
                        <a:t> </a:t>
                      </a:r>
                      <a:r>
                        <a:rPr lang="en-US" sz="1200">
                          <a:effectLst/>
                        </a:rPr>
                        <a:t>of</a:t>
                      </a:r>
                      <a:r>
                        <a:rPr lang="en-US" sz="1200" spc="-35">
                          <a:effectLst/>
                        </a:rPr>
                        <a:t> </a:t>
                      </a:r>
                      <a:r>
                        <a:rPr lang="en-US" sz="1200">
                          <a:effectLst/>
                        </a:rPr>
                        <a:t>preventive</a:t>
                      </a:r>
                      <a:r>
                        <a:rPr lang="en-US" sz="1200" spc="-35">
                          <a:effectLst/>
                        </a:rPr>
                        <a:t> </a:t>
                      </a:r>
                      <a:r>
                        <a:rPr lang="en-US" sz="1200">
                          <a:effectLst/>
                        </a:rPr>
                        <a:t>controls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429549878"/>
                  </a:ext>
                </a:extLst>
              </a:tr>
              <a:tr h="288565">
                <a:tc vMerge="1">
                  <a:txBody>
                    <a:bodyPr/>
                    <a:lstStyle/>
                    <a:p>
                      <a:endParaRPr lang="en-US"/>
                    </a:p>
                  </a:txBody>
                  <a:tcPr/>
                </a:tc>
                <a:tc gridSpan="5">
                  <a:txBody>
                    <a:bodyPr/>
                    <a:lstStyle/>
                    <a:p>
                      <a:pPr marL="64770" marR="0">
                        <a:lnSpc>
                          <a:spcPts val="1245"/>
                        </a:lnSpc>
                        <a:spcBef>
                          <a:spcPts val="0"/>
                        </a:spcBef>
                        <a:spcAft>
                          <a:spcPts val="0"/>
                        </a:spcAft>
                      </a:pPr>
                      <a:r>
                        <a:rPr lang="en-US" sz="1200">
                          <a:effectLst/>
                        </a:rPr>
                        <a:t>Hint:</a:t>
                      </a:r>
                      <a:r>
                        <a:rPr lang="en-US" sz="1200" spc="-30">
                          <a:effectLst/>
                        </a:rPr>
                        <a:t> </a:t>
                      </a:r>
                      <a:r>
                        <a:rPr lang="en-US" sz="1200">
                          <a:effectLst/>
                        </a:rPr>
                        <a:t>Proof</a:t>
                      </a:r>
                      <a:r>
                        <a:rPr lang="en-US" sz="1200" spc="-30">
                          <a:effectLst/>
                        </a:rPr>
                        <a:t> </a:t>
                      </a:r>
                      <a:r>
                        <a:rPr lang="en-US" sz="1200">
                          <a:effectLst/>
                        </a:rPr>
                        <a:t>that</a:t>
                      </a:r>
                      <a:r>
                        <a:rPr lang="en-US" sz="1200" spc="-30">
                          <a:effectLst/>
                        </a:rPr>
                        <a:t> </a:t>
                      </a:r>
                      <a:r>
                        <a:rPr lang="en-US" sz="1200">
                          <a:effectLst/>
                        </a:rPr>
                        <a:t>that</a:t>
                      </a:r>
                      <a:r>
                        <a:rPr lang="en-US" sz="1200" spc="-30">
                          <a:effectLst/>
                        </a:rPr>
                        <a:t> </a:t>
                      </a:r>
                      <a:r>
                        <a:rPr lang="en-US" sz="1200">
                          <a:effectLst/>
                        </a:rPr>
                        <a:t>preventive</a:t>
                      </a:r>
                      <a:r>
                        <a:rPr lang="en-US" sz="1200" spc="-25">
                          <a:effectLst/>
                        </a:rPr>
                        <a:t> </a:t>
                      </a:r>
                      <a:r>
                        <a:rPr lang="en-US" sz="1200">
                          <a:effectLst/>
                        </a:rPr>
                        <a:t>control</a:t>
                      </a:r>
                      <a:r>
                        <a:rPr lang="en-US" sz="1200" spc="-30">
                          <a:effectLst/>
                        </a:rPr>
                        <a:t> </a:t>
                      </a:r>
                      <a:r>
                        <a:rPr lang="en-US" sz="1200" spc="-10">
                          <a:effectLst/>
                        </a:rPr>
                        <a:t>w</a:t>
                      </a:r>
                      <a:r>
                        <a:rPr lang="en-US" sz="1200">
                          <a:effectLst/>
                        </a:rPr>
                        <a:t>ill</a:t>
                      </a:r>
                      <a:r>
                        <a:rPr lang="en-US" sz="1200" spc="-35">
                          <a:effectLst/>
                        </a:rPr>
                        <a:t> </a:t>
                      </a:r>
                      <a:r>
                        <a:rPr lang="en-US" sz="1200">
                          <a:effectLst/>
                        </a:rPr>
                        <a:t>control</a:t>
                      </a:r>
                      <a:r>
                        <a:rPr lang="en-US" sz="1200" spc="-30">
                          <a:effectLst/>
                        </a:rPr>
                        <a:t> </a:t>
                      </a:r>
                      <a:r>
                        <a:rPr lang="en-US" sz="1200">
                          <a:effectLst/>
                        </a:rPr>
                        <a:t>and/or</a:t>
                      </a:r>
                      <a:r>
                        <a:rPr lang="en-US" sz="1200" spc="-25">
                          <a:effectLst/>
                        </a:rPr>
                        <a:t> </a:t>
                      </a:r>
                      <a:r>
                        <a:rPr lang="en-US" sz="1200">
                          <a:effectLst/>
                        </a:rPr>
                        <a:t>prevent</a:t>
                      </a:r>
                      <a:r>
                        <a:rPr lang="en-US" sz="1200" spc="-30">
                          <a:effectLst/>
                        </a:rPr>
                        <a:t> </a:t>
                      </a:r>
                      <a:r>
                        <a:rPr lang="en-US" sz="1200">
                          <a:effectLst/>
                        </a:rPr>
                        <a:t>the</a:t>
                      </a:r>
                      <a:r>
                        <a:rPr lang="en-US" sz="1200" spc="-30">
                          <a:effectLst/>
                        </a:rPr>
                        <a:t> </a:t>
                      </a:r>
                      <a:r>
                        <a:rPr lang="en-US" sz="1200">
                          <a:effectLst/>
                        </a:rPr>
                        <a:t>hazard</a:t>
                      </a:r>
                      <a:r>
                        <a:rPr lang="en-US" sz="1200" spc="-30">
                          <a:effectLst/>
                        </a:rPr>
                        <a:t> </a:t>
                      </a:r>
                      <a:r>
                        <a:rPr lang="en-US" sz="1200">
                          <a:effectLst/>
                        </a:rPr>
                        <a:t>from</a:t>
                      </a:r>
                      <a:r>
                        <a:rPr lang="en-US" sz="1200" spc="-35">
                          <a:effectLst/>
                        </a:rPr>
                        <a:t> </a:t>
                      </a:r>
                      <a:r>
                        <a:rPr lang="en-US" sz="1200">
                          <a:effectLst/>
                        </a:rPr>
                        <a:t>occurring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2989243"/>
                  </a:ext>
                </a:extLst>
              </a:tr>
              <a:tr h="191859">
                <a:tc rowSpan="2">
                  <a:txBody>
                    <a:bodyPr/>
                    <a:lstStyle/>
                    <a:p>
                      <a:pPr marL="64770" marR="0">
                        <a:lnSpc>
                          <a:spcPts val="1245"/>
                        </a:lnSpc>
                        <a:spcBef>
                          <a:spcPts val="0"/>
                        </a:spcBef>
                        <a:spcAft>
                          <a:spcPts val="0"/>
                        </a:spcAft>
                      </a:pPr>
                      <a:r>
                        <a:rPr lang="en-US" sz="1200">
                          <a:effectLst/>
                        </a:rPr>
                        <a:t>10.3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200">
                          <a:effectLst/>
                        </a:rPr>
                        <a:t>Presence</a:t>
                      </a:r>
                      <a:r>
                        <a:rPr lang="en-US" sz="1200" spc="-45">
                          <a:effectLst/>
                        </a:rPr>
                        <a:t> </a:t>
                      </a:r>
                      <a:r>
                        <a:rPr lang="en-US" sz="1200">
                          <a:effectLst/>
                        </a:rPr>
                        <a:t>of</a:t>
                      </a:r>
                      <a:r>
                        <a:rPr lang="en-US" sz="1200" spc="-40">
                          <a:effectLst/>
                        </a:rPr>
                        <a:t> </a:t>
                      </a:r>
                      <a:r>
                        <a:rPr lang="en-US" sz="1200" spc="5">
                          <a:effectLst/>
                        </a:rPr>
                        <a:t>r</a:t>
                      </a:r>
                      <a:r>
                        <a:rPr lang="en-US" sz="1200">
                          <a:effectLst/>
                        </a:rPr>
                        <a:t>ecords</a:t>
                      </a:r>
                      <a:r>
                        <a:rPr lang="en-US" sz="1200" spc="-40">
                          <a:effectLst/>
                        </a:rPr>
                        <a:t> </a:t>
                      </a:r>
                      <a:r>
                        <a:rPr lang="en-US" sz="1200">
                          <a:effectLst/>
                        </a:rPr>
                        <a:t>showing</a:t>
                      </a:r>
                      <a:r>
                        <a:rPr lang="en-US" sz="1200" spc="-45">
                          <a:effectLst/>
                        </a:rPr>
                        <a:t> </a:t>
                      </a:r>
                      <a:r>
                        <a:rPr lang="en-US" sz="1200" spc="-10">
                          <a:effectLst/>
                        </a:rPr>
                        <a:t>m</a:t>
                      </a:r>
                      <a:r>
                        <a:rPr lang="en-US" sz="1200">
                          <a:effectLst/>
                        </a:rPr>
                        <a:t>onitoring</a:t>
                      </a:r>
                      <a:r>
                        <a:rPr lang="en-US" sz="1200" spc="-40">
                          <a:effectLst/>
                        </a:rPr>
                        <a:t> </a:t>
                      </a:r>
                      <a:r>
                        <a:rPr lang="en-US" sz="1200">
                          <a:effectLst/>
                        </a:rPr>
                        <a:t>activities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454507685"/>
                  </a:ext>
                </a:extLst>
              </a:tr>
              <a:tr h="463082">
                <a:tc vMerge="1">
                  <a:txBody>
                    <a:bodyPr/>
                    <a:lstStyle/>
                    <a:p>
                      <a:endParaRPr lang="en-US"/>
                    </a:p>
                  </a:txBody>
                  <a:tcPr/>
                </a:tc>
                <a:tc gridSpan="5">
                  <a:txBody>
                    <a:bodyPr/>
                    <a:lstStyle/>
                    <a:p>
                      <a:pPr marL="64770" marR="0">
                        <a:lnSpc>
                          <a:spcPts val="1245"/>
                        </a:lnSpc>
                        <a:spcBef>
                          <a:spcPts val="0"/>
                        </a:spcBef>
                        <a:spcAft>
                          <a:spcPts val="0"/>
                        </a:spcAft>
                      </a:pPr>
                      <a:r>
                        <a:rPr lang="en-US" sz="1200">
                          <a:effectLst/>
                        </a:rPr>
                        <a:t>Hint:</a:t>
                      </a:r>
                      <a:r>
                        <a:rPr lang="en-US" sz="1200" spc="-25">
                          <a:effectLst/>
                        </a:rPr>
                        <a:t> </a:t>
                      </a:r>
                      <a:r>
                        <a:rPr lang="en-US" sz="1200">
                          <a:effectLst/>
                        </a:rPr>
                        <a:t>This</a:t>
                      </a:r>
                      <a:r>
                        <a:rPr lang="en-US" sz="1200" spc="-25">
                          <a:effectLst/>
                        </a:rPr>
                        <a:t> </a:t>
                      </a:r>
                      <a:r>
                        <a:rPr lang="en-US" sz="1200">
                          <a:effectLst/>
                        </a:rPr>
                        <a:t>is</a:t>
                      </a:r>
                      <a:r>
                        <a:rPr lang="en-US" sz="1200" spc="-25">
                          <a:effectLst/>
                        </a:rPr>
                        <a:t> </a:t>
                      </a:r>
                      <a:r>
                        <a:rPr lang="en-US" sz="1200">
                          <a:effectLst/>
                        </a:rPr>
                        <a:t>records</a:t>
                      </a:r>
                      <a:r>
                        <a:rPr lang="en-US" sz="1200" spc="-25">
                          <a:effectLst/>
                        </a:rPr>
                        <a:t> </a:t>
                      </a:r>
                      <a:r>
                        <a:rPr lang="en-US" sz="1200">
                          <a:effectLst/>
                        </a:rPr>
                        <a:t>kept</a:t>
                      </a:r>
                      <a:r>
                        <a:rPr lang="en-US" sz="1200" spc="-25">
                          <a:effectLst/>
                        </a:rPr>
                        <a:t> </a:t>
                      </a:r>
                      <a:r>
                        <a:rPr lang="en-US" sz="1200">
                          <a:effectLst/>
                        </a:rPr>
                        <a:t>for</a:t>
                      </a:r>
                      <a:r>
                        <a:rPr lang="en-US" sz="1200" spc="-20">
                          <a:effectLst/>
                        </a:rPr>
                        <a:t> </a:t>
                      </a:r>
                      <a:r>
                        <a:rPr lang="en-US" sz="1200">
                          <a:effectLst/>
                        </a:rPr>
                        <a:t>a</a:t>
                      </a:r>
                      <a:r>
                        <a:rPr lang="en-US" sz="1200" spc="-25">
                          <a:effectLst/>
                        </a:rPr>
                        <a:t> </a:t>
                      </a:r>
                      <a:r>
                        <a:rPr lang="en-US" sz="1200">
                          <a:effectLst/>
                        </a:rPr>
                        <a:t>preventive</a:t>
                      </a:r>
                      <a:r>
                        <a:rPr lang="en-US" sz="1200" spc="-25">
                          <a:effectLst/>
                        </a:rPr>
                        <a:t> </a:t>
                      </a:r>
                      <a:r>
                        <a:rPr lang="en-US" sz="1200">
                          <a:effectLst/>
                        </a:rPr>
                        <a:t>control.</a:t>
                      </a:r>
                      <a:r>
                        <a:rPr lang="en-US" sz="1200" spc="225">
                          <a:effectLst/>
                        </a:rPr>
                        <a:t> </a:t>
                      </a:r>
                      <a:r>
                        <a:rPr lang="en-US" sz="1200">
                          <a:effectLst/>
                        </a:rPr>
                        <a:t>It</a:t>
                      </a:r>
                      <a:r>
                        <a:rPr lang="en-US" sz="1200" spc="-25">
                          <a:effectLst/>
                        </a:rPr>
                        <a:t> </a:t>
                      </a:r>
                      <a:r>
                        <a:rPr lang="en-US" sz="1200" spc="-10">
                          <a:effectLst/>
                        </a:rPr>
                        <a:t>c</a:t>
                      </a:r>
                      <a:r>
                        <a:rPr lang="en-US" sz="1200">
                          <a:effectLst/>
                        </a:rPr>
                        <a:t>ould</a:t>
                      </a:r>
                      <a:r>
                        <a:rPr lang="en-US" sz="1200" spc="-25">
                          <a:effectLst/>
                        </a:rPr>
                        <a:t> </a:t>
                      </a:r>
                      <a:r>
                        <a:rPr lang="en-US" sz="1200">
                          <a:effectLst/>
                        </a:rPr>
                        <a:t>be</a:t>
                      </a:r>
                      <a:r>
                        <a:rPr lang="en-US" sz="1200" spc="-25">
                          <a:effectLst/>
                        </a:rPr>
                        <a:t> </a:t>
                      </a:r>
                      <a:r>
                        <a:rPr lang="en-US" sz="1200">
                          <a:effectLst/>
                        </a:rPr>
                        <a:t>te</a:t>
                      </a:r>
                      <a:r>
                        <a:rPr lang="en-US" sz="1200" spc="-10">
                          <a:effectLst/>
                        </a:rPr>
                        <a:t>m</a:t>
                      </a:r>
                      <a:r>
                        <a:rPr lang="en-US" sz="1200">
                          <a:effectLst/>
                        </a:rPr>
                        <a:t>perature,</a:t>
                      </a:r>
                      <a:r>
                        <a:rPr lang="en-US" sz="1200" spc="-25">
                          <a:effectLst/>
                        </a:rPr>
                        <a:t> </a:t>
                      </a:r>
                      <a:r>
                        <a:rPr lang="en-US" sz="1200">
                          <a:effectLst/>
                        </a:rPr>
                        <a:t>checklist,</a:t>
                      </a:r>
                      <a:r>
                        <a:rPr lang="en-US" sz="1200" spc="-25">
                          <a:effectLst/>
                        </a:rPr>
                        <a:t> </a:t>
                      </a:r>
                      <a:r>
                        <a:rPr lang="en-US" sz="1200" spc="-10">
                          <a:effectLst/>
                        </a:rPr>
                        <a:t>m</a:t>
                      </a:r>
                      <a:r>
                        <a:rPr lang="en-US" sz="1200" spc="-5">
                          <a:effectLst/>
                        </a:rPr>
                        <a:t>e</a:t>
                      </a:r>
                      <a:r>
                        <a:rPr lang="en-US" sz="1200" spc="5">
                          <a:effectLst/>
                        </a:rPr>
                        <a:t>t</a:t>
                      </a:r>
                      <a:r>
                        <a:rPr lang="en-US" sz="1200" spc="-5">
                          <a:effectLst/>
                        </a:rPr>
                        <a:t>a</a:t>
                      </a:r>
                      <a:r>
                        <a:rPr lang="en-US" sz="1200">
                          <a:effectLst/>
                        </a:rPr>
                        <a:t>l</a:t>
                      </a:r>
                    </a:p>
                    <a:p>
                      <a:pPr marL="64770" marR="0">
                        <a:lnSpc>
                          <a:spcPct val="107000"/>
                        </a:lnSpc>
                        <a:spcBef>
                          <a:spcPts val="0"/>
                        </a:spcBef>
                        <a:spcAft>
                          <a:spcPts val="0"/>
                        </a:spcAft>
                      </a:pPr>
                      <a:r>
                        <a:rPr lang="en-US" sz="1200">
                          <a:effectLst/>
                        </a:rPr>
                        <a:t>detection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80154154"/>
                  </a:ext>
                </a:extLst>
              </a:tr>
              <a:tr h="191859">
                <a:tc rowSpan="2">
                  <a:txBody>
                    <a:bodyPr/>
                    <a:lstStyle/>
                    <a:p>
                      <a:pPr marL="64770" marR="0">
                        <a:lnSpc>
                          <a:spcPts val="1245"/>
                        </a:lnSpc>
                        <a:spcBef>
                          <a:spcPts val="0"/>
                        </a:spcBef>
                        <a:spcAft>
                          <a:spcPts val="0"/>
                        </a:spcAft>
                      </a:pPr>
                      <a:r>
                        <a:rPr lang="en-US" sz="1200">
                          <a:effectLst/>
                        </a:rPr>
                        <a:t>10.4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45"/>
                        </a:lnSpc>
                        <a:spcBef>
                          <a:spcPts val="0"/>
                        </a:spcBef>
                        <a:spcAft>
                          <a:spcPts val="0"/>
                        </a:spcAft>
                      </a:pPr>
                      <a:r>
                        <a:rPr lang="en-US" sz="1200">
                          <a:effectLst/>
                        </a:rPr>
                        <a:t>Presence</a:t>
                      </a:r>
                      <a:r>
                        <a:rPr lang="en-US" sz="1200" spc="-40">
                          <a:effectLst/>
                        </a:rPr>
                        <a:t> </a:t>
                      </a:r>
                      <a:r>
                        <a:rPr lang="en-US" sz="1200">
                          <a:effectLst/>
                        </a:rPr>
                        <a:t>of</a:t>
                      </a:r>
                      <a:r>
                        <a:rPr lang="en-US" sz="1200" spc="-40">
                          <a:effectLst/>
                        </a:rPr>
                        <a:t> </a:t>
                      </a:r>
                      <a:r>
                        <a:rPr lang="en-US" sz="1200" spc="5">
                          <a:effectLst/>
                        </a:rPr>
                        <a:t>r</a:t>
                      </a:r>
                      <a:r>
                        <a:rPr lang="en-US" sz="1200">
                          <a:effectLst/>
                        </a:rPr>
                        <a:t>ecords</a:t>
                      </a:r>
                      <a:r>
                        <a:rPr lang="en-US" sz="1200" spc="-35">
                          <a:effectLst/>
                        </a:rPr>
                        <a:t> </a:t>
                      </a:r>
                      <a:r>
                        <a:rPr lang="en-US" sz="1200">
                          <a:effectLst/>
                        </a:rPr>
                        <a:t>showing</a:t>
                      </a:r>
                      <a:r>
                        <a:rPr lang="en-US" sz="1200" spc="-40">
                          <a:effectLst/>
                        </a:rPr>
                        <a:t> </a:t>
                      </a:r>
                      <a:r>
                        <a:rPr lang="en-US" sz="1200">
                          <a:effectLst/>
                        </a:rPr>
                        <a:t>corrective</a:t>
                      </a:r>
                      <a:r>
                        <a:rPr lang="en-US" sz="1200" spc="-35">
                          <a:effectLst/>
                        </a:rPr>
                        <a:t> </a:t>
                      </a:r>
                      <a:r>
                        <a:rPr lang="en-US" sz="1200">
                          <a:effectLst/>
                        </a:rPr>
                        <a:t>action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86613213"/>
                  </a:ext>
                </a:extLst>
              </a:tr>
              <a:tr h="191859">
                <a:tc vMerge="1">
                  <a:txBody>
                    <a:bodyPr/>
                    <a:lstStyle/>
                    <a:p>
                      <a:endParaRPr lang="en-US"/>
                    </a:p>
                  </a:txBody>
                  <a:tcPr/>
                </a:tc>
                <a:tc gridSpan="5">
                  <a:txBody>
                    <a:bodyPr/>
                    <a:lstStyle/>
                    <a:p>
                      <a:pPr marL="64770" marR="0">
                        <a:lnSpc>
                          <a:spcPts val="1245"/>
                        </a:lnSpc>
                        <a:spcBef>
                          <a:spcPts val="0"/>
                        </a:spcBef>
                        <a:spcAft>
                          <a:spcPts val="0"/>
                        </a:spcAft>
                      </a:pPr>
                      <a:r>
                        <a:rPr lang="en-US" sz="1200">
                          <a:effectLst/>
                        </a:rPr>
                        <a:t>Hint:</a:t>
                      </a:r>
                      <a:r>
                        <a:rPr lang="en-US" sz="1200" spc="-30">
                          <a:effectLst/>
                        </a:rPr>
                        <a:t> </a:t>
                      </a:r>
                      <a:r>
                        <a:rPr lang="en-US" sz="1200">
                          <a:effectLst/>
                        </a:rPr>
                        <a:t>If</a:t>
                      </a:r>
                      <a:r>
                        <a:rPr lang="en-US" sz="1200" spc="-25">
                          <a:effectLst/>
                        </a:rPr>
                        <a:t> </a:t>
                      </a:r>
                      <a:r>
                        <a:rPr lang="en-US" sz="1200">
                          <a:effectLst/>
                        </a:rPr>
                        <a:t>a</a:t>
                      </a:r>
                      <a:r>
                        <a:rPr lang="en-US" sz="1200" spc="-30">
                          <a:effectLst/>
                        </a:rPr>
                        <a:t> </a:t>
                      </a:r>
                      <a:r>
                        <a:rPr lang="en-US" sz="1200">
                          <a:effectLst/>
                        </a:rPr>
                        <a:t>deviation</a:t>
                      </a:r>
                      <a:r>
                        <a:rPr lang="en-US" sz="1200" spc="-30">
                          <a:effectLst/>
                        </a:rPr>
                        <a:t> </a:t>
                      </a:r>
                      <a:r>
                        <a:rPr lang="en-US" sz="1200">
                          <a:effectLst/>
                        </a:rPr>
                        <a:t>from</a:t>
                      </a:r>
                      <a:r>
                        <a:rPr lang="en-US" sz="1200" spc="-35">
                          <a:effectLst/>
                        </a:rPr>
                        <a:t> </a:t>
                      </a:r>
                      <a:r>
                        <a:rPr lang="en-US" sz="1200">
                          <a:effectLst/>
                        </a:rPr>
                        <a:t>a</a:t>
                      </a:r>
                      <a:r>
                        <a:rPr lang="en-US" sz="1200" spc="-20">
                          <a:effectLst/>
                        </a:rPr>
                        <a:t> </a:t>
                      </a:r>
                      <a:r>
                        <a:rPr lang="en-US" sz="1200">
                          <a:effectLst/>
                        </a:rPr>
                        <a:t>preventative</a:t>
                      </a:r>
                      <a:r>
                        <a:rPr lang="en-US" sz="1200" spc="-30">
                          <a:effectLst/>
                        </a:rPr>
                        <a:t> </a:t>
                      </a:r>
                      <a:r>
                        <a:rPr lang="en-US" sz="1200">
                          <a:effectLst/>
                        </a:rPr>
                        <a:t>con</a:t>
                      </a:r>
                      <a:r>
                        <a:rPr lang="en-US" sz="1200" spc="-5">
                          <a:effectLst/>
                        </a:rPr>
                        <a:t>t</a:t>
                      </a:r>
                      <a:r>
                        <a:rPr lang="en-US" sz="1200">
                          <a:effectLst/>
                        </a:rPr>
                        <a:t>rol</a:t>
                      </a:r>
                      <a:r>
                        <a:rPr lang="en-US" sz="1200" spc="-25">
                          <a:effectLst/>
                        </a:rPr>
                        <a:t> </a:t>
                      </a:r>
                      <a:r>
                        <a:rPr lang="en-US" sz="1200">
                          <a:effectLst/>
                        </a:rPr>
                        <a:t>occu</a:t>
                      </a:r>
                      <a:r>
                        <a:rPr lang="en-US" sz="1200" spc="-10">
                          <a:effectLst/>
                        </a:rPr>
                        <a:t>r</a:t>
                      </a:r>
                      <a:r>
                        <a:rPr lang="en-US" sz="1200">
                          <a:effectLst/>
                        </a:rPr>
                        <a:t>red,</a:t>
                      </a:r>
                      <a:r>
                        <a:rPr lang="en-US" sz="1200" spc="-30">
                          <a:effectLst/>
                        </a:rPr>
                        <a:t> </a:t>
                      </a:r>
                      <a:r>
                        <a:rPr lang="en-US" sz="1200">
                          <a:effectLst/>
                        </a:rPr>
                        <a:t>proof</a:t>
                      </a:r>
                      <a:r>
                        <a:rPr lang="en-US" sz="1200" spc="-30">
                          <a:effectLst/>
                        </a:rPr>
                        <a:t> </a:t>
                      </a:r>
                      <a:r>
                        <a:rPr lang="en-US" sz="1200">
                          <a:effectLst/>
                        </a:rPr>
                        <a:t>of</a:t>
                      </a:r>
                      <a:r>
                        <a:rPr lang="en-US" sz="1200" spc="-35">
                          <a:effectLst/>
                        </a:rPr>
                        <a:t> </a:t>
                      </a:r>
                      <a:r>
                        <a:rPr lang="en-US" sz="1200">
                          <a:effectLst/>
                        </a:rPr>
                        <a:t>an</a:t>
                      </a:r>
                      <a:r>
                        <a:rPr lang="en-US" sz="1200" spc="-25">
                          <a:effectLst/>
                        </a:rPr>
                        <a:t> </a:t>
                      </a:r>
                      <a:r>
                        <a:rPr lang="en-US" sz="1200">
                          <a:effectLst/>
                        </a:rPr>
                        <a:t>investigation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95611421"/>
                  </a:ext>
                </a:extLst>
              </a:tr>
              <a:tr h="204822">
                <a:tc rowSpan="2">
                  <a:txBody>
                    <a:bodyPr/>
                    <a:lstStyle/>
                    <a:p>
                      <a:pPr marL="64770" marR="0">
                        <a:lnSpc>
                          <a:spcPts val="1255"/>
                        </a:lnSpc>
                        <a:spcBef>
                          <a:spcPts val="0"/>
                        </a:spcBef>
                        <a:spcAft>
                          <a:spcPts val="0"/>
                        </a:spcAft>
                      </a:pPr>
                      <a:r>
                        <a:rPr lang="en-US" sz="1200">
                          <a:effectLst/>
                        </a:rPr>
                        <a:t>10.5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135" marR="0">
                        <a:lnSpc>
                          <a:spcPts val="1255"/>
                        </a:lnSpc>
                        <a:spcBef>
                          <a:spcPts val="0"/>
                        </a:spcBef>
                        <a:spcAft>
                          <a:spcPts val="0"/>
                        </a:spcAft>
                      </a:pPr>
                      <a:r>
                        <a:rPr lang="en-US" sz="1200">
                          <a:effectLst/>
                        </a:rPr>
                        <a:t>Presence</a:t>
                      </a:r>
                      <a:r>
                        <a:rPr lang="en-US" sz="1200" spc="-45">
                          <a:effectLst/>
                        </a:rPr>
                        <a:t> </a:t>
                      </a:r>
                      <a:r>
                        <a:rPr lang="en-US" sz="1200">
                          <a:effectLst/>
                        </a:rPr>
                        <a:t>of</a:t>
                      </a:r>
                      <a:r>
                        <a:rPr lang="en-US" sz="1200" spc="-40">
                          <a:effectLst/>
                        </a:rPr>
                        <a:t> </a:t>
                      </a:r>
                      <a:r>
                        <a:rPr lang="en-US" sz="1200" spc="5">
                          <a:effectLst/>
                        </a:rPr>
                        <a:t>r</a:t>
                      </a:r>
                      <a:r>
                        <a:rPr lang="en-US" sz="1200">
                          <a:effectLst/>
                        </a:rPr>
                        <a:t>ecords</a:t>
                      </a:r>
                      <a:r>
                        <a:rPr lang="en-US" sz="1200" spc="-45">
                          <a:effectLst/>
                        </a:rPr>
                        <a:t> </a:t>
                      </a:r>
                      <a:r>
                        <a:rPr lang="en-US" sz="1200">
                          <a:effectLst/>
                        </a:rPr>
                        <a:t>showing</a:t>
                      </a:r>
                      <a:r>
                        <a:rPr lang="en-US" sz="1200" spc="-40">
                          <a:effectLst/>
                        </a:rPr>
                        <a:t> </a:t>
                      </a:r>
                      <a:r>
                        <a:rPr lang="en-US" sz="1200">
                          <a:effectLst/>
                        </a:rPr>
                        <a:t>verification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23559053"/>
                  </a:ext>
                </a:extLst>
              </a:tr>
              <a:tr h="429523">
                <a:tc vMerge="1">
                  <a:txBody>
                    <a:bodyPr/>
                    <a:lstStyle/>
                    <a:p>
                      <a:endParaRPr lang="en-US"/>
                    </a:p>
                  </a:txBody>
                  <a:tcPr/>
                </a:tc>
                <a:tc gridSpan="5">
                  <a:txBody>
                    <a:bodyPr/>
                    <a:lstStyle/>
                    <a:p>
                      <a:pPr marL="64770" marR="73660">
                        <a:lnSpc>
                          <a:spcPts val="1270"/>
                        </a:lnSpc>
                        <a:spcBef>
                          <a:spcPts val="0"/>
                        </a:spcBef>
                        <a:spcAft>
                          <a:spcPts val="0"/>
                        </a:spcAft>
                      </a:pPr>
                      <a:r>
                        <a:rPr lang="en-US" sz="1200" dirty="0">
                          <a:effectLst/>
                        </a:rPr>
                        <a:t>Hint:</a:t>
                      </a:r>
                      <a:r>
                        <a:rPr lang="en-US" sz="1200" spc="-40" dirty="0">
                          <a:effectLst/>
                        </a:rPr>
                        <a:t> </a:t>
                      </a:r>
                      <a:r>
                        <a:rPr lang="en-US" sz="1200" dirty="0">
                          <a:effectLst/>
                        </a:rPr>
                        <a:t>Written</a:t>
                      </a:r>
                      <a:r>
                        <a:rPr lang="en-US" sz="1200" spc="-35" dirty="0">
                          <a:effectLst/>
                        </a:rPr>
                        <a:t> </a:t>
                      </a:r>
                      <a:r>
                        <a:rPr lang="en-US" sz="1200" dirty="0">
                          <a:effectLst/>
                        </a:rPr>
                        <a:t>report</a:t>
                      </a:r>
                      <a:r>
                        <a:rPr lang="en-US" sz="1200" spc="-40" dirty="0">
                          <a:effectLst/>
                        </a:rPr>
                        <a:t> </a:t>
                      </a:r>
                      <a:r>
                        <a:rPr lang="en-US" sz="1200" dirty="0">
                          <a:effectLst/>
                        </a:rPr>
                        <a:t>proving</a:t>
                      </a:r>
                      <a:r>
                        <a:rPr lang="en-US" sz="1200" spc="-35" dirty="0">
                          <a:effectLst/>
                        </a:rPr>
                        <a:t> </a:t>
                      </a:r>
                      <a:r>
                        <a:rPr lang="en-US" sz="1200" dirty="0">
                          <a:effectLst/>
                        </a:rPr>
                        <a:t>that</a:t>
                      </a:r>
                      <a:r>
                        <a:rPr lang="en-US" sz="1200" spc="-35" dirty="0">
                          <a:effectLst/>
                        </a:rPr>
                        <a:t> </a:t>
                      </a:r>
                      <a:r>
                        <a:rPr lang="en-US" sz="1200" dirty="0">
                          <a:effectLst/>
                        </a:rPr>
                        <a:t>validat</a:t>
                      </a:r>
                      <a:r>
                        <a:rPr lang="en-US" sz="1200" spc="-5" dirty="0">
                          <a:effectLst/>
                        </a:rPr>
                        <a:t>i</a:t>
                      </a:r>
                      <a:r>
                        <a:rPr lang="en-US" sz="1200" dirty="0">
                          <a:effectLst/>
                        </a:rPr>
                        <a:t>on</a:t>
                      </a:r>
                      <a:r>
                        <a:rPr lang="en-US" sz="1200" spc="-40" dirty="0">
                          <a:effectLst/>
                        </a:rPr>
                        <a:t> </a:t>
                      </a:r>
                      <a:r>
                        <a:rPr lang="en-US" sz="1200" dirty="0">
                          <a:effectLst/>
                        </a:rPr>
                        <a:t>activit</a:t>
                      </a:r>
                      <a:r>
                        <a:rPr lang="en-US" sz="1200" spc="-15" dirty="0">
                          <a:effectLst/>
                        </a:rPr>
                        <a:t>i</a:t>
                      </a:r>
                      <a:r>
                        <a:rPr lang="en-US" sz="1200" dirty="0">
                          <a:effectLst/>
                        </a:rPr>
                        <a:t>es</a:t>
                      </a:r>
                      <a:r>
                        <a:rPr lang="en-US" sz="1200" spc="-35" dirty="0">
                          <a:effectLst/>
                        </a:rPr>
                        <a:t> </a:t>
                      </a:r>
                      <a:r>
                        <a:rPr lang="en-US" sz="1200" dirty="0">
                          <a:effectLst/>
                        </a:rPr>
                        <a:t>occurred</a:t>
                      </a:r>
                      <a:r>
                        <a:rPr lang="en-US" sz="1200" spc="-40" dirty="0">
                          <a:effectLst/>
                        </a:rPr>
                        <a:t> </a:t>
                      </a:r>
                      <a:r>
                        <a:rPr lang="en-US" sz="1200" dirty="0">
                          <a:effectLst/>
                        </a:rPr>
                        <a:t>with</a:t>
                      </a:r>
                      <a:r>
                        <a:rPr lang="en-US" sz="1200" spc="-35" dirty="0">
                          <a:effectLst/>
                        </a:rPr>
                        <a:t> </a:t>
                      </a:r>
                      <a:r>
                        <a:rPr lang="en-US" sz="1200" dirty="0">
                          <a:effectLst/>
                        </a:rPr>
                        <a:t>identified</a:t>
                      </a:r>
                      <a:r>
                        <a:rPr lang="en-US" sz="1200" spc="-35" dirty="0">
                          <a:effectLst/>
                        </a:rPr>
                        <a:t> </a:t>
                      </a:r>
                      <a:r>
                        <a:rPr lang="en-US" sz="1200" dirty="0">
                          <a:effectLst/>
                        </a:rPr>
                        <a:t>p</a:t>
                      </a:r>
                      <a:r>
                        <a:rPr lang="en-US" sz="1200" spc="-10" dirty="0">
                          <a:effectLst/>
                        </a:rPr>
                        <a:t>r</a:t>
                      </a:r>
                      <a:r>
                        <a:rPr lang="en-US" sz="1200" dirty="0">
                          <a:effectLst/>
                        </a:rPr>
                        <a:t>eventative</a:t>
                      </a:r>
                      <a:r>
                        <a:rPr lang="en-US" sz="1200" spc="-40" dirty="0">
                          <a:effectLst/>
                        </a:rPr>
                        <a:t> </a:t>
                      </a:r>
                      <a:r>
                        <a:rPr lang="en-US" sz="1200" dirty="0">
                          <a:effectLst/>
                        </a:rPr>
                        <a:t>controls and</a:t>
                      </a:r>
                      <a:r>
                        <a:rPr lang="en-US" sz="1200" spc="-25" dirty="0">
                          <a:effectLst/>
                        </a:rPr>
                        <a:t> </a:t>
                      </a:r>
                      <a:r>
                        <a:rPr lang="en-US" sz="1200" dirty="0">
                          <a:effectLst/>
                        </a:rPr>
                        <a:t>presence</a:t>
                      </a:r>
                      <a:r>
                        <a:rPr lang="en-US" sz="1200" spc="-15" dirty="0">
                          <a:effectLst/>
                        </a:rPr>
                        <a:t> </a:t>
                      </a:r>
                      <a:r>
                        <a:rPr lang="en-US" sz="1200" dirty="0">
                          <a:effectLst/>
                        </a:rPr>
                        <a:t>of</a:t>
                      </a:r>
                      <a:r>
                        <a:rPr lang="en-US" sz="1200" spc="-25" dirty="0">
                          <a:effectLst/>
                        </a:rPr>
                        <a:t> </a:t>
                      </a:r>
                      <a:r>
                        <a:rPr lang="en-US" sz="1200" dirty="0">
                          <a:effectLst/>
                        </a:rPr>
                        <a:t>a</a:t>
                      </a:r>
                      <a:r>
                        <a:rPr lang="en-US" sz="1200" spc="-20" dirty="0">
                          <a:effectLst/>
                        </a:rPr>
                        <a:t> </a:t>
                      </a:r>
                      <a:r>
                        <a:rPr lang="en-US" sz="1200" dirty="0">
                          <a:effectLst/>
                        </a:rPr>
                        <a:t>review</a:t>
                      </a:r>
                      <a:r>
                        <a:rPr lang="en-US" sz="1200" spc="-20" dirty="0">
                          <a:effectLst/>
                        </a:rPr>
                        <a:t> </a:t>
                      </a:r>
                      <a:r>
                        <a:rPr lang="en-US" sz="1200" dirty="0">
                          <a:effectLst/>
                        </a:rPr>
                        <a:t>of</a:t>
                      </a:r>
                      <a:r>
                        <a:rPr lang="en-US" sz="1200" spc="-25" dirty="0">
                          <a:effectLst/>
                        </a:rPr>
                        <a:t> </a:t>
                      </a:r>
                      <a:r>
                        <a:rPr lang="en-US" sz="1200" dirty="0">
                          <a:effectLst/>
                        </a:rPr>
                        <a:t>the</a:t>
                      </a:r>
                      <a:r>
                        <a:rPr lang="en-US" sz="1200" spc="-20" dirty="0">
                          <a:effectLst/>
                        </a:rPr>
                        <a:t> </a:t>
                      </a:r>
                      <a:r>
                        <a:rPr lang="en-US" sz="1200" dirty="0">
                          <a:effectLst/>
                        </a:rPr>
                        <a:t>docu</a:t>
                      </a:r>
                      <a:r>
                        <a:rPr lang="en-US" sz="1200" spc="-10" dirty="0">
                          <a:effectLst/>
                        </a:rPr>
                        <a:t>m</a:t>
                      </a:r>
                      <a:r>
                        <a:rPr lang="en-US" sz="1200" dirty="0">
                          <a:effectLst/>
                        </a:rPr>
                        <a:t>e</a:t>
                      </a:r>
                      <a:r>
                        <a:rPr lang="en-US" sz="1200" spc="5" dirty="0">
                          <a:effectLst/>
                        </a:rPr>
                        <a:t>n</a:t>
                      </a:r>
                      <a:r>
                        <a:rPr lang="en-US" sz="1200" dirty="0">
                          <a:effectLst/>
                        </a:rPr>
                        <a:t>t</a:t>
                      </a:r>
                      <a:r>
                        <a:rPr lang="en-US" sz="1200" spc="-20" dirty="0">
                          <a:effectLst/>
                        </a:rPr>
                        <a:t> </a:t>
                      </a:r>
                      <a:r>
                        <a:rPr lang="en-US" sz="1200" dirty="0">
                          <a:effectLst/>
                        </a:rPr>
                        <a:t>every</a:t>
                      </a:r>
                      <a:r>
                        <a:rPr lang="en-US" sz="1200" spc="-25" dirty="0">
                          <a:effectLst/>
                        </a:rPr>
                        <a:t> </a:t>
                      </a:r>
                      <a:r>
                        <a:rPr lang="en-US" sz="1200" dirty="0">
                          <a:effectLst/>
                        </a:rPr>
                        <a:t>3</a:t>
                      </a:r>
                      <a:r>
                        <a:rPr lang="en-US" sz="1200" spc="-25" dirty="0">
                          <a:effectLst/>
                        </a:rPr>
                        <a:t> </a:t>
                      </a:r>
                      <a:r>
                        <a:rPr lang="en-US" sz="1200" spc="5" dirty="0">
                          <a:effectLst/>
                        </a:rPr>
                        <a:t>y</a:t>
                      </a:r>
                      <a:r>
                        <a:rPr lang="en-US" sz="1200" dirty="0">
                          <a:effectLst/>
                        </a:rPr>
                        <a:t>ears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04094923"/>
                  </a:ext>
                </a:extLst>
              </a:tr>
              <a:tr h="429523">
                <a:tc rowSpan="2">
                  <a:txBody>
                    <a:bodyPr/>
                    <a:lstStyle/>
                    <a:p>
                      <a:pPr marL="64770" marR="0">
                        <a:lnSpc>
                          <a:spcPts val="1255"/>
                        </a:lnSpc>
                        <a:spcBef>
                          <a:spcPts val="0"/>
                        </a:spcBef>
                        <a:spcAft>
                          <a:spcPts val="0"/>
                        </a:spcAft>
                      </a:pPr>
                      <a:r>
                        <a:rPr lang="en-US" sz="1200">
                          <a:effectLst/>
                        </a:rPr>
                        <a:t>10.6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334010" indent="-635">
                        <a:lnSpc>
                          <a:spcPts val="1260"/>
                        </a:lnSpc>
                        <a:spcBef>
                          <a:spcPts val="5"/>
                        </a:spcBef>
                        <a:spcAft>
                          <a:spcPts val="0"/>
                        </a:spcAft>
                      </a:pPr>
                      <a:r>
                        <a:rPr lang="en-US" sz="1200">
                          <a:effectLst/>
                        </a:rPr>
                        <a:t>Presence</a:t>
                      </a:r>
                      <a:r>
                        <a:rPr lang="en-US" sz="1200" spc="-35">
                          <a:effectLst/>
                        </a:rPr>
                        <a:t> </a:t>
                      </a:r>
                      <a:r>
                        <a:rPr lang="en-US" sz="1200">
                          <a:effectLst/>
                        </a:rPr>
                        <a:t>of</a:t>
                      </a:r>
                      <a:r>
                        <a:rPr lang="en-US" sz="1200" spc="-30">
                          <a:effectLst/>
                        </a:rPr>
                        <a:t> </a:t>
                      </a:r>
                      <a:r>
                        <a:rPr lang="en-US" sz="1200" spc="5">
                          <a:effectLst/>
                        </a:rPr>
                        <a:t>r</a:t>
                      </a:r>
                      <a:r>
                        <a:rPr lang="en-US" sz="1200">
                          <a:effectLst/>
                        </a:rPr>
                        <a:t>ecords</a:t>
                      </a:r>
                      <a:r>
                        <a:rPr lang="en-US" sz="1200" spc="-30">
                          <a:effectLst/>
                        </a:rPr>
                        <a:t> </a:t>
                      </a:r>
                      <a:r>
                        <a:rPr lang="en-US" sz="1200">
                          <a:effectLst/>
                        </a:rPr>
                        <a:t>showing</a:t>
                      </a:r>
                      <a:r>
                        <a:rPr lang="en-US" sz="1200" spc="-30">
                          <a:effectLst/>
                        </a:rPr>
                        <a:t> </a:t>
                      </a:r>
                      <a:r>
                        <a:rPr lang="en-US" sz="1200">
                          <a:effectLst/>
                        </a:rPr>
                        <a:t>training</a:t>
                      </a:r>
                      <a:r>
                        <a:rPr lang="en-US" sz="1200" spc="-35">
                          <a:effectLst/>
                        </a:rPr>
                        <a:t> </a:t>
                      </a:r>
                      <a:r>
                        <a:rPr lang="en-US" sz="1200">
                          <a:effectLst/>
                        </a:rPr>
                        <a:t>for</a:t>
                      </a:r>
                      <a:r>
                        <a:rPr lang="en-US" sz="1200" spc="-30">
                          <a:effectLst/>
                        </a:rPr>
                        <a:t> </a:t>
                      </a:r>
                      <a:r>
                        <a:rPr lang="en-US" sz="1200">
                          <a:effectLst/>
                        </a:rPr>
                        <a:t>the</a:t>
                      </a:r>
                      <a:r>
                        <a:rPr lang="en-US" sz="1200" spc="-30">
                          <a:effectLst/>
                        </a:rPr>
                        <a:t> </a:t>
                      </a:r>
                      <a:r>
                        <a:rPr lang="en-US" sz="1200">
                          <a:effectLst/>
                        </a:rPr>
                        <a:t>qualified indiv</a:t>
                      </a:r>
                      <a:r>
                        <a:rPr lang="en-US" sz="1200" spc="-5">
                          <a:effectLst/>
                        </a:rPr>
                        <a:t>i</a:t>
                      </a:r>
                      <a:r>
                        <a:rPr lang="en-US" sz="1200">
                          <a:effectLst/>
                        </a:rPr>
                        <a:t>dual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001399851"/>
                  </a:ext>
                </a:extLst>
              </a:tr>
              <a:tr h="204822">
                <a:tc vMerge="1">
                  <a:txBody>
                    <a:bodyPr/>
                    <a:lstStyle/>
                    <a:p>
                      <a:endParaRPr lang="en-US"/>
                    </a:p>
                  </a:txBody>
                  <a:tcPr/>
                </a:tc>
                <a:tc gridSpan="5">
                  <a:txBody>
                    <a:bodyPr/>
                    <a:lstStyle/>
                    <a:p>
                      <a:pPr marL="64770" marR="0">
                        <a:lnSpc>
                          <a:spcPts val="1255"/>
                        </a:lnSpc>
                        <a:spcBef>
                          <a:spcPts val="0"/>
                        </a:spcBef>
                        <a:spcAft>
                          <a:spcPts val="0"/>
                        </a:spcAft>
                      </a:pPr>
                      <a:r>
                        <a:rPr lang="en-US" sz="1200">
                          <a:effectLst/>
                        </a:rPr>
                        <a:t>Hint:</a:t>
                      </a:r>
                      <a:r>
                        <a:rPr lang="en-US" sz="1200" spc="-25">
                          <a:effectLst/>
                        </a:rPr>
                        <a:t> </a:t>
                      </a:r>
                      <a:r>
                        <a:rPr lang="en-US" sz="1200">
                          <a:effectLst/>
                        </a:rPr>
                        <a:t>Date,</a:t>
                      </a:r>
                      <a:r>
                        <a:rPr lang="en-US" sz="1200" spc="-25">
                          <a:effectLst/>
                        </a:rPr>
                        <a:t> </a:t>
                      </a:r>
                      <a:r>
                        <a:rPr lang="en-US" sz="1200">
                          <a:effectLst/>
                        </a:rPr>
                        <a:t>training,</a:t>
                      </a:r>
                      <a:r>
                        <a:rPr lang="en-US" sz="1200" spc="-20">
                          <a:effectLst/>
                        </a:rPr>
                        <a:t> </a:t>
                      </a:r>
                      <a:r>
                        <a:rPr lang="en-US" sz="1200">
                          <a:effectLst/>
                        </a:rPr>
                        <a:t>and</a:t>
                      </a:r>
                      <a:r>
                        <a:rPr lang="en-US" sz="1200" spc="-25">
                          <a:effectLst/>
                        </a:rPr>
                        <a:t> </a:t>
                      </a:r>
                      <a:r>
                        <a:rPr lang="en-US" sz="1200">
                          <a:effectLst/>
                        </a:rPr>
                        <a:t>person</a:t>
                      </a:r>
                      <a:r>
                        <a:rPr lang="en-US" sz="1200" spc="-25">
                          <a:effectLst/>
                        </a:rPr>
                        <a:t> </a:t>
                      </a:r>
                      <a:r>
                        <a:rPr lang="en-US" sz="1200">
                          <a:effectLst/>
                        </a:rPr>
                        <a:t>trained.</a:t>
                      </a:r>
                      <a:r>
                        <a:rPr lang="en-US" sz="1200" spc="230">
                          <a:effectLst/>
                        </a:rPr>
                        <a:t> </a:t>
                      </a:r>
                      <a:r>
                        <a:rPr lang="en-US" sz="1200">
                          <a:effectLst/>
                        </a:rPr>
                        <a:t>This</a:t>
                      </a:r>
                      <a:r>
                        <a:rPr lang="en-US" sz="1200" spc="-25">
                          <a:effectLst/>
                        </a:rPr>
                        <a:t> </a:t>
                      </a:r>
                      <a:r>
                        <a:rPr lang="en-US" sz="1200">
                          <a:effectLst/>
                        </a:rPr>
                        <a:t>can</a:t>
                      </a:r>
                      <a:r>
                        <a:rPr lang="en-US" sz="1200" spc="-20">
                          <a:effectLst/>
                        </a:rPr>
                        <a:t> </a:t>
                      </a:r>
                      <a:r>
                        <a:rPr lang="en-US" sz="1200">
                          <a:effectLst/>
                        </a:rPr>
                        <a:t>be</a:t>
                      </a:r>
                      <a:r>
                        <a:rPr lang="en-US" sz="1200" spc="-25">
                          <a:effectLst/>
                        </a:rPr>
                        <a:t> </a:t>
                      </a:r>
                      <a:r>
                        <a:rPr lang="en-US" sz="1200">
                          <a:effectLst/>
                        </a:rPr>
                        <a:t>a</a:t>
                      </a:r>
                      <a:r>
                        <a:rPr lang="en-US" sz="1200" spc="-25">
                          <a:effectLst/>
                        </a:rPr>
                        <a:t> </a:t>
                      </a:r>
                      <a:r>
                        <a:rPr lang="en-US" sz="1200">
                          <a:effectLst/>
                        </a:rPr>
                        <a:t>certificate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07139789"/>
                  </a:ext>
                </a:extLst>
              </a:tr>
              <a:tr h="2129330">
                <a:tc gridSpan="6">
                  <a:txBody>
                    <a:bodyPr/>
                    <a:lstStyle/>
                    <a:p>
                      <a:pPr marL="64770" marR="0">
                        <a:lnSpc>
                          <a:spcPts val="1260"/>
                        </a:lnSpc>
                        <a:spcBef>
                          <a:spcPts val="0"/>
                        </a:spcBef>
                        <a:spcAft>
                          <a:spcPts val="0"/>
                        </a:spcAft>
                      </a:pPr>
                      <a:r>
                        <a:rPr lang="en-US" sz="1200" dirty="0">
                          <a:effectLst/>
                        </a:rPr>
                        <a:t>Comments: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330926"/>
                  </a:ext>
                </a:extLst>
              </a:tr>
            </a:tbl>
          </a:graphicData>
        </a:graphic>
      </p:graphicFrame>
    </p:spTree>
    <p:extLst>
      <p:ext uri="{BB962C8B-B14F-4D97-AF65-F5344CB8AC3E}">
        <p14:creationId xmlns:p14="http://schemas.microsoft.com/office/powerpoint/2010/main" val="218023876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5BDFE1-28D4-A766-39BC-8A46EBD28966}"/>
              </a:ext>
            </a:extLst>
          </p:cNvPr>
          <p:cNvSpPr txBox="1"/>
          <p:nvPr/>
        </p:nvSpPr>
        <p:spPr>
          <a:xfrm>
            <a:off x="503581" y="846243"/>
            <a:ext cx="10774017" cy="3360215"/>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Bacteria need warm conditions to grown and multiply.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The ideal temperature for bacterial growth is 30ºC – 37ºC.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Some bacteria can still grow at 10ºC and 60ºC.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Most bacteria are destroyed at temperatures above 63 ºC.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Bacterial growth danger zone is 5ºC - 63ºC. At very cold temperatures, bacteria become dormant – they do not die, but they cannot grow or multiply.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Where there are no moisture bacteria cannot grow. However, bacteria and </a:t>
            </a:r>
            <a:r>
              <a:rPr lang="en-US" sz="1800" dirty="0" err="1">
                <a:solidFill>
                  <a:srgbClr val="000000"/>
                </a:solidFill>
                <a:effectLst/>
                <a:latin typeface="Cambria" panose="02040503050406030204" pitchFamily="18" charset="0"/>
                <a:ea typeface="Calibri" panose="020F0502020204030204" pitchFamily="34" charset="0"/>
                <a:cs typeface="Calibri Light" panose="020F0302020204030204" pitchFamily="34" charset="0"/>
              </a:rPr>
              <a:t>moulds</a:t>
            </a: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can both produce spores which can survive until water is added to the food.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5939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165D82-5FE3-C7BB-F9DD-BDC773F921BF}"/>
              </a:ext>
            </a:extLst>
          </p:cNvPr>
          <p:cNvSpPr txBox="1"/>
          <p:nvPr/>
        </p:nvSpPr>
        <p:spPr>
          <a:xfrm>
            <a:off x="0" y="104671"/>
            <a:ext cx="8547652" cy="467564"/>
          </a:xfrm>
          <a:prstGeom prst="rect">
            <a:avLst/>
          </a:prstGeom>
          <a:noFill/>
        </p:spPr>
        <p:txBody>
          <a:bodyPr wrap="square">
            <a:spAutoFit/>
          </a:bodyPr>
          <a:lstStyle/>
          <a:p>
            <a:pPr marL="0" marR="0" algn="ctr">
              <a:lnSpc>
                <a:spcPct val="107000"/>
              </a:lnSpc>
              <a:spcBef>
                <a:spcPts val="0"/>
              </a:spcBef>
              <a:spcAft>
                <a:spcPts val="800"/>
              </a:spcAft>
            </a:pPr>
            <a:r>
              <a:rPr lang="en-US" sz="2400" b="1" u="sng" dirty="0">
                <a:solidFill>
                  <a:srgbClr val="000000"/>
                </a:solidFill>
                <a:effectLst/>
                <a:latin typeface="Cambria" panose="02040503050406030204" pitchFamily="18" charset="0"/>
                <a:ea typeface="Calibri" panose="020F0502020204030204" pitchFamily="34" charset="0"/>
                <a:cs typeface="Calibri Light" panose="020F0302020204030204" pitchFamily="34" charset="0"/>
              </a:rPr>
              <a:t>Lesson 3: Food-borne illness &amp; allergy management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B9382319-B115-4E07-0A9E-35C629C6ABC3}"/>
              </a:ext>
            </a:extLst>
          </p:cNvPr>
          <p:cNvSpPr txBox="1"/>
          <p:nvPr/>
        </p:nvSpPr>
        <p:spPr>
          <a:xfrm>
            <a:off x="808383" y="572235"/>
            <a:ext cx="10707756" cy="2055114"/>
          </a:xfrm>
          <a:prstGeom prst="rect">
            <a:avLst/>
          </a:prstGeom>
          <a:noFill/>
        </p:spPr>
        <p:txBody>
          <a:bodyPr wrap="square">
            <a:spAutoFit/>
          </a:bodyPr>
          <a:lstStyle/>
          <a:p>
            <a:pPr marL="0" marR="0">
              <a:spcBef>
                <a:spcPts val="0"/>
              </a:spcBef>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Foodborne illness (often referred to as food poisoning) is the name for illness caused by eating or drinking contaminated food or drink. Most is caused by harmful bacteria getting into food. About 40% of sicknesses are thought to be caused by unsafe food handling practices in the home and restaurants. This condition may be caused by bacteria (such as </a:t>
            </a:r>
            <a:r>
              <a:rPr lang="en-US" sz="1800"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Campylobacter</a:t>
            </a: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t>
            </a:r>
            <a:r>
              <a:rPr lang="en-US" sz="1800"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Salmonella</a:t>
            </a: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and </a:t>
            </a:r>
            <a:r>
              <a:rPr lang="en-US" sz="1800" i="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Shigella</a:t>
            </a: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 viruses (such as rotavirus or norovirus) or parasites (such as cryptosporidium).</a:t>
            </a:r>
            <a:endParaRPr lang="en-US" sz="18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Food poisoning will vary in severity depending on the toxin associated with the illness and the amount that has been ingested.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E00E5DBA-B839-55DB-6D8B-0B800CD7D05C}"/>
              </a:ext>
            </a:extLst>
          </p:cNvPr>
          <p:cNvSpPr txBox="1"/>
          <p:nvPr/>
        </p:nvSpPr>
        <p:spPr>
          <a:xfrm>
            <a:off x="808383" y="2627349"/>
            <a:ext cx="10217426" cy="2714782"/>
          </a:xfrm>
          <a:prstGeom prst="rect">
            <a:avLst/>
          </a:prstGeom>
          <a:noFill/>
        </p:spPr>
        <p:txBody>
          <a:bodyPr wrap="square">
            <a:spAutoFit/>
          </a:bodyPr>
          <a:lstStyle/>
          <a:p>
            <a:pPr marL="0" marR="0">
              <a:lnSpc>
                <a:spcPts val="1800"/>
              </a:lnSpc>
              <a:spcBef>
                <a:spcPts val="1800"/>
              </a:spcBef>
              <a:spcAft>
                <a:spcPts val="900"/>
              </a:spcAft>
            </a:pPr>
            <a:r>
              <a:rPr lang="en-US" sz="1800" b="1"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Symptoms and treatment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Symptoms of food poisoning may include: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2286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diarrhea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2286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nausea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2286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vomiting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2286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abdominal cramps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228600" algn="l"/>
              </a:tabLst>
            </a:pPr>
            <a:r>
              <a:rPr lang="en-US" sz="1800" dirty="0">
                <a:solidFill>
                  <a:srgbClr val="000000"/>
                </a:solidFill>
                <a:effectLst/>
                <a:latin typeface="Cambria" panose="02040503050406030204" pitchFamily="18" charset="0"/>
                <a:ea typeface="Times New Roman" panose="02020603050405020304" pitchFamily="18" charset="0"/>
                <a:cs typeface="Calibri Light" panose="020F0302020204030204" pitchFamily="34" charset="0"/>
              </a:rPr>
              <a:t>fever and headaches.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548090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Wisp">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142</TotalTime>
  <Words>13720</Words>
  <Application>Microsoft Office PowerPoint</Application>
  <PresentationFormat>Widescreen</PresentationFormat>
  <Paragraphs>1138</Paragraphs>
  <Slides>70</Slides>
  <Notes>0</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70</vt:i4>
      </vt:variant>
    </vt:vector>
  </HeadingPairs>
  <TitlesOfParts>
    <vt:vector size="83" baseType="lpstr">
      <vt:lpstr>Arial</vt:lpstr>
      <vt:lpstr>Calibri</vt:lpstr>
      <vt:lpstr>Calibri Light</vt:lpstr>
      <vt:lpstr>Cambria</vt:lpstr>
      <vt:lpstr>Century Gothic</vt:lpstr>
      <vt:lpstr>Courier New</vt:lpstr>
      <vt:lpstr>Symbol</vt:lpstr>
      <vt:lpstr>Times New Roman</vt:lpstr>
      <vt:lpstr>Trebuchet MS</vt:lpstr>
      <vt:lpstr>Wingdings 3</vt:lpstr>
      <vt:lpstr>Facet</vt:lpstr>
      <vt:lpstr>Wisp</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vicwisz@gmail.com</dc:creator>
  <cp:lastModifiedBy>ETOVIC ASSOCIATE LTD</cp:lastModifiedBy>
  <cp:revision>9</cp:revision>
  <dcterms:created xsi:type="dcterms:W3CDTF">2022-10-04T19:49:44Z</dcterms:created>
  <dcterms:modified xsi:type="dcterms:W3CDTF">2025-12-04T19:50:18Z</dcterms:modified>
</cp:coreProperties>
</file>